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7" r:id="rId3"/>
    <p:sldId id="268" r:id="rId4"/>
    <p:sldId id="269" r:id="rId5"/>
    <p:sldId id="270" r:id="rId6"/>
    <p:sldId id="271" r:id="rId7"/>
    <p:sldId id="272" r:id="rId8"/>
    <p:sldId id="276" r:id="rId9"/>
    <p:sldId id="274" r:id="rId10"/>
    <p:sldId id="275" r:id="rId11"/>
  </p:sldIdLst>
  <p:sldSz cx="12192000" cy="6858000"/>
  <p:notesSz cx="6858000" cy="9144000"/>
  <p:defaultTextStyle>
    <a:defPPr>
      <a:defRPr lang="el-G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6" d="100"/>
          <a:sy n="76" d="100"/>
        </p:scale>
        <p:origin x="917" y="62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Διαφάνεια τίτλο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\\DROBO-FS\QuickDrops\JB\PPTX NG\Droplets\LightingOverlay.png">
            <a:extLst>
              <a:ext uri="{FF2B5EF4-FFF2-40B4-BE49-F238E27FC236}">
                <a16:creationId xmlns:a16="http://schemas.microsoft.com/office/drawing/2014/main" id="{760650E5-D60C-8330-2C20-5042EF1351E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0000"/>
          </a:blip>
          <a:srcRect/>
          <a:stretch>
            <a:fillRect/>
          </a:stretch>
        </p:blipFill>
        <p:spPr>
          <a:xfrm>
            <a:off x="0" y="0"/>
            <a:ext cx="12192006" cy="6858000"/>
          </a:xfrm>
          <a:prstGeom prst="rect">
            <a:avLst/>
          </a:prstGeom>
          <a:noFill/>
          <a:ln cap="flat">
            <a:noFill/>
          </a:ln>
        </p:spPr>
      </p:pic>
      <p:grpSp>
        <p:nvGrpSpPr>
          <p:cNvPr id="3" name="Group 10">
            <a:extLst>
              <a:ext uri="{FF2B5EF4-FFF2-40B4-BE49-F238E27FC236}">
                <a16:creationId xmlns:a16="http://schemas.microsoft.com/office/drawing/2014/main" id="{8580F696-531C-2298-AB81-6FECC8852DDD}"/>
              </a:ext>
            </a:extLst>
          </p:cNvPr>
          <p:cNvGrpSpPr/>
          <p:nvPr/>
        </p:nvGrpSpPr>
        <p:grpSpPr>
          <a:xfrm>
            <a:off x="0" y="0"/>
            <a:ext cx="2305056" cy="6857999"/>
            <a:chOff x="0" y="0"/>
            <a:chExt cx="2305056" cy="6857999"/>
          </a:xfrm>
        </p:grpSpPr>
        <p:sp>
          <p:nvSpPr>
            <p:cNvPr id="4" name="Rectangle 5">
              <a:extLst>
                <a:ext uri="{FF2B5EF4-FFF2-40B4-BE49-F238E27FC236}">
                  <a16:creationId xmlns:a16="http://schemas.microsoft.com/office/drawing/2014/main" id="{32F5329B-3C78-EF44-BFFE-259CE3BB61D9}"/>
                </a:ext>
              </a:extLst>
            </p:cNvPr>
            <p:cNvSpPr/>
            <p:nvPr/>
          </p:nvSpPr>
          <p:spPr>
            <a:xfrm>
              <a:off x="1209678" y="4764"/>
              <a:ext cx="23810" cy="2181228"/>
            </a:xfrm>
            <a:prstGeom prst="rect">
              <a:avLst/>
            </a:prstGeom>
            <a:gradFill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l-GR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  <p:sp>
          <p:nvSpPr>
            <p:cNvPr id="5" name="Freeform 6">
              <a:extLst>
                <a:ext uri="{FF2B5EF4-FFF2-40B4-BE49-F238E27FC236}">
                  <a16:creationId xmlns:a16="http://schemas.microsoft.com/office/drawing/2014/main" id="{1840B1A8-7A45-6FA7-DFCF-93BA56B11A34}"/>
                </a:ext>
              </a:extLst>
            </p:cNvPr>
            <p:cNvSpPr/>
            <p:nvPr/>
          </p:nvSpPr>
          <p:spPr>
            <a:xfrm>
              <a:off x="1128717" y="2176464"/>
              <a:ext cx="190496" cy="190496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40"/>
                <a:gd name="f4" fmla="val 20"/>
                <a:gd name="f5" fmla="val 9"/>
                <a:gd name="f6" fmla="val 31"/>
                <a:gd name="f7" fmla="val 4"/>
                <a:gd name="f8" fmla="val 11"/>
                <a:gd name="f9" fmla="val 29"/>
                <a:gd name="f10" fmla="val 36"/>
                <a:gd name="f11" fmla="val 28"/>
                <a:gd name="f12" fmla="*/ f0 1 40"/>
                <a:gd name="f13" fmla="*/ f1 1 40"/>
                <a:gd name="f14" fmla="+- f3 0 f2"/>
                <a:gd name="f15" fmla="*/ f14 1 40"/>
                <a:gd name="f16" fmla="*/ 0 1 f15"/>
                <a:gd name="f17" fmla="*/ f3 1 f15"/>
                <a:gd name="f18" fmla="*/ f16 f12 1"/>
                <a:gd name="f19" fmla="*/ f17 f12 1"/>
                <a:gd name="f20" fmla="*/ f17 f13 1"/>
                <a:gd name="f21" fmla="*/ f16 f13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8" t="f21" r="f19" b="f20"/>
              <a:pathLst>
                <a:path w="40" h="40">
                  <a:moveTo>
                    <a:pt x="f4" y="f3"/>
                  </a:moveTo>
                  <a:cubicBezTo>
                    <a:pt x="f5" y="f3"/>
                    <a:pt x="f2" y="f6"/>
                    <a:pt x="f2" y="f4"/>
                  </a:cubicBezTo>
                  <a:cubicBezTo>
                    <a:pt x="f2" y="f5"/>
                    <a:pt x="f5" y="f2"/>
                    <a:pt x="f4" y="f2"/>
                  </a:cubicBezTo>
                  <a:cubicBezTo>
                    <a:pt x="f6" y="f2"/>
                    <a:pt x="f3" y="f5"/>
                    <a:pt x="f3" y="f4"/>
                  </a:cubicBezTo>
                  <a:cubicBezTo>
                    <a:pt x="f3" y="f6"/>
                    <a:pt x="f6" y="f3"/>
                    <a:pt x="f4" y="f3"/>
                  </a:cubicBezTo>
                  <a:close/>
                  <a:moveTo>
                    <a:pt x="f4" y="f7"/>
                  </a:moveTo>
                  <a:cubicBezTo>
                    <a:pt x="f8" y="f7"/>
                    <a:pt x="f7" y="f8"/>
                    <a:pt x="f7" y="f4"/>
                  </a:cubicBezTo>
                  <a:cubicBezTo>
                    <a:pt x="f7" y="f9"/>
                    <a:pt x="f8" y="f10"/>
                    <a:pt x="f4" y="f10"/>
                  </a:cubicBezTo>
                  <a:cubicBezTo>
                    <a:pt x="f11" y="f10"/>
                    <a:pt x="f10" y="f9"/>
                    <a:pt x="f10" y="f4"/>
                  </a:cubicBezTo>
                  <a:cubicBezTo>
                    <a:pt x="f10" y="f8"/>
                    <a:pt x="f11" y="f7"/>
                    <a:pt x="f4" y="f7"/>
                  </a:cubicBezTo>
                  <a:close/>
                </a:path>
              </a:pathLst>
            </a:custGeom>
            <a:gradFill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l-GR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  <p:sp>
          <p:nvSpPr>
            <p:cNvPr id="6" name="Freeform 7">
              <a:extLst>
                <a:ext uri="{FF2B5EF4-FFF2-40B4-BE49-F238E27FC236}">
                  <a16:creationId xmlns:a16="http://schemas.microsoft.com/office/drawing/2014/main" id="{1A9249D1-DFBD-6999-4E4D-5574BB30A2A7}"/>
                </a:ext>
              </a:extLst>
            </p:cNvPr>
            <p:cNvSpPr/>
            <p:nvPr/>
          </p:nvSpPr>
          <p:spPr>
            <a:xfrm>
              <a:off x="1123953" y="4021138"/>
              <a:ext cx="190496" cy="188915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40"/>
                <a:gd name="f4" fmla="val 20"/>
                <a:gd name="f5" fmla="val 9"/>
                <a:gd name="f6" fmla="val 31"/>
                <a:gd name="f7" fmla="val 4"/>
                <a:gd name="f8" fmla="val 11"/>
                <a:gd name="f9" fmla="val 29"/>
                <a:gd name="f10" fmla="val 36"/>
                <a:gd name="f11" fmla="*/ f0 1 40"/>
                <a:gd name="f12" fmla="*/ f1 1 40"/>
                <a:gd name="f13" fmla="+- f3 0 f2"/>
                <a:gd name="f14" fmla="*/ f13 1 40"/>
                <a:gd name="f15" fmla="*/ 0 1 f14"/>
                <a:gd name="f16" fmla="*/ f3 1 f14"/>
                <a:gd name="f17" fmla="*/ f15 f11 1"/>
                <a:gd name="f18" fmla="*/ f16 f11 1"/>
                <a:gd name="f19" fmla="*/ f16 f12 1"/>
                <a:gd name="f20" fmla="*/ f15 f12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7" t="f20" r="f18" b="f19"/>
              <a:pathLst>
                <a:path w="40" h="40">
                  <a:moveTo>
                    <a:pt x="f4" y="f3"/>
                  </a:moveTo>
                  <a:cubicBezTo>
                    <a:pt x="f5" y="f3"/>
                    <a:pt x="f2" y="f6"/>
                    <a:pt x="f2" y="f4"/>
                  </a:cubicBezTo>
                  <a:cubicBezTo>
                    <a:pt x="f2" y="f5"/>
                    <a:pt x="f5" y="f2"/>
                    <a:pt x="f4" y="f2"/>
                  </a:cubicBezTo>
                  <a:cubicBezTo>
                    <a:pt x="f6" y="f2"/>
                    <a:pt x="f3" y="f5"/>
                    <a:pt x="f3" y="f4"/>
                  </a:cubicBezTo>
                  <a:cubicBezTo>
                    <a:pt x="f3" y="f6"/>
                    <a:pt x="f6" y="f3"/>
                    <a:pt x="f4" y="f3"/>
                  </a:cubicBezTo>
                  <a:close/>
                  <a:moveTo>
                    <a:pt x="f4" y="f7"/>
                  </a:moveTo>
                  <a:cubicBezTo>
                    <a:pt x="f8" y="f7"/>
                    <a:pt x="f7" y="f8"/>
                    <a:pt x="f7" y="f4"/>
                  </a:cubicBezTo>
                  <a:cubicBezTo>
                    <a:pt x="f7" y="f9"/>
                    <a:pt x="f8" y="f10"/>
                    <a:pt x="f4" y="f10"/>
                  </a:cubicBezTo>
                  <a:cubicBezTo>
                    <a:pt x="f9" y="f10"/>
                    <a:pt x="f10" y="f9"/>
                    <a:pt x="f10" y="f4"/>
                  </a:cubicBezTo>
                  <a:cubicBezTo>
                    <a:pt x="f10" y="f8"/>
                    <a:pt x="f9" y="f7"/>
                    <a:pt x="f4" y="f7"/>
                  </a:cubicBezTo>
                  <a:close/>
                </a:path>
              </a:pathLst>
            </a:custGeom>
            <a:gradFill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l-GR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  <p:sp>
          <p:nvSpPr>
            <p:cNvPr id="7" name="Rectangle 8">
              <a:extLst>
                <a:ext uri="{FF2B5EF4-FFF2-40B4-BE49-F238E27FC236}">
                  <a16:creationId xmlns:a16="http://schemas.microsoft.com/office/drawing/2014/main" id="{80019CD9-EA0E-A6AF-4593-5CA5B05B7053}"/>
                </a:ext>
              </a:extLst>
            </p:cNvPr>
            <p:cNvSpPr/>
            <p:nvPr/>
          </p:nvSpPr>
          <p:spPr>
            <a:xfrm>
              <a:off x="414342" y="9528"/>
              <a:ext cx="28575" cy="4481510"/>
            </a:xfrm>
            <a:prstGeom prst="rect">
              <a:avLst/>
            </a:prstGeom>
            <a:gradFill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l-GR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  <p:sp>
          <p:nvSpPr>
            <p:cNvPr id="8" name="Freeform 9">
              <a:extLst>
                <a:ext uri="{FF2B5EF4-FFF2-40B4-BE49-F238E27FC236}">
                  <a16:creationId xmlns:a16="http://schemas.microsoft.com/office/drawing/2014/main" id="{35791791-B895-F84D-8319-5845B5CB5F90}"/>
                </a:ext>
              </a:extLst>
            </p:cNvPr>
            <p:cNvSpPr/>
            <p:nvPr/>
          </p:nvSpPr>
          <p:spPr>
            <a:xfrm>
              <a:off x="333371" y="4481510"/>
              <a:ext cx="190496" cy="190496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40"/>
                <a:gd name="f4" fmla="val 20"/>
                <a:gd name="f5" fmla="val 9"/>
                <a:gd name="f6" fmla="val 31"/>
                <a:gd name="f7" fmla="val 4"/>
                <a:gd name="f8" fmla="val 11"/>
                <a:gd name="f9" fmla="val 29"/>
                <a:gd name="f10" fmla="val 36"/>
                <a:gd name="f11" fmla="*/ f0 1 40"/>
                <a:gd name="f12" fmla="*/ f1 1 40"/>
                <a:gd name="f13" fmla="+- f3 0 f2"/>
                <a:gd name="f14" fmla="*/ f13 1 40"/>
                <a:gd name="f15" fmla="*/ 0 1 f14"/>
                <a:gd name="f16" fmla="*/ f3 1 f14"/>
                <a:gd name="f17" fmla="*/ f15 f11 1"/>
                <a:gd name="f18" fmla="*/ f16 f11 1"/>
                <a:gd name="f19" fmla="*/ f16 f12 1"/>
                <a:gd name="f20" fmla="*/ f15 f12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7" t="f20" r="f18" b="f19"/>
              <a:pathLst>
                <a:path w="40" h="40">
                  <a:moveTo>
                    <a:pt x="f4" y="f3"/>
                  </a:moveTo>
                  <a:cubicBezTo>
                    <a:pt x="f5" y="f3"/>
                    <a:pt x="f2" y="f6"/>
                    <a:pt x="f2" y="f4"/>
                  </a:cubicBezTo>
                  <a:cubicBezTo>
                    <a:pt x="f2" y="f5"/>
                    <a:pt x="f5" y="f2"/>
                    <a:pt x="f4" y="f2"/>
                  </a:cubicBezTo>
                  <a:cubicBezTo>
                    <a:pt x="f6" y="f2"/>
                    <a:pt x="f3" y="f5"/>
                    <a:pt x="f3" y="f4"/>
                  </a:cubicBezTo>
                  <a:cubicBezTo>
                    <a:pt x="f3" y="f6"/>
                    <a:pt x="f6" y="f3"/>
                    <a:pt x="f4" y="f3"/>
                  </a:cubicBezTo>
                  <a:close/>
                  <a:moveTo>
                    <a:pt x="f4" y="f7"/>
                  </a:moveTo>
                  <a:cubicBezTo>
                    <a:pt x="f8" y="f7"/>
                    <a:pt x="f7" y="f8"/>
                    <a:pt x="f7" y="f4"/>
                  </a:cubicBezTo>
                  <a:cubicBezTo>
                    <a:pt x="f7" y="f9"/>
                    <a:pt x="f8" y="f10"/>
                    <a:pt x="f4" y="f10"/>
                  </a:cubicBezTo>
                  <a:cubicBezTo>
                    <a:pt x="f9" y="f10"/>
                    <a:pt x="f10" y="f9"/>
                    <a:pt x="f10" y="f4"/>
                  </a:cubicBezTo>
                  <a:cubicBezTo>
                    <a:pt x="f10" y="f8"/>
                    <a:pt x="f9" y="f7"/>
                    <a:pt x="f4" y="f7"/>
                  </a:cubicBezTo>
                  <a:close/>
                </a:path>
              </a:pathLst>
            </a:custGeom>
            <a:gradFill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l-GR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  <p:sp>
          <p:nvSpPr>
            <p:cNvPr id="9" name="Freeform 10">
              <a:extLst>
                <a:ext uri="{FF2B5EF4-FFF2-40B4-BE49-F238E27FC236}">
                  <a16:creationId xmlns:a16="http://schemas.microsoft.com/office/drawing/2014/main" id="{2029B088-1BB7-46B8-5C4B-64F41A3B50B6}"/>
                </a:ext>
              </a:extLst>
            </p:cNvPr>
            <p:cNvSpPr/>
            <p:nvPr/>
          </p:nvSpPr>
          <p:spPr>
            <a:xfrm>
              <a:off x="190496" y="9528"/>
              <a:ext cx="152403" cy="908054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96"/>
                <a:gd name="f4" fmla="val 572"/>
                <a:gd name="f5" fmla="val 15"/>
                <a:gd name="f6" fmla="val 566"/>
                <a:gd name="f7" fmla="val 81"/>
                <a:gd name="f8" fmla="val 380"/>
                <a:gd name="f9" fmla="val 383"/>
                <a:gd name="f10" fmla="*/ f0 1 96"/>
                <a:gd name="f11" fmla="*/ f1 1 572"/>
                <a:gd name="f12" fmla="+- f4 0 f2"/>
                <a:gd name="f13" fmla="+- f3 0 f2"/>
                <a:gd name="f14" fmla="*/ f13 1 96"/>
                <a:gd name="f15" fmla="*/ f12 1 572"/>
                <a:gd name="f16" fmla="*/ 0 1 f14"/>
                <a:gd name="f17" fmla="*/ f3 1 f14"/>
                <a:gd name="f18" fmla="*/ 0 1 f15"/>
                <a:gd name="f19" fmla="*/ f4 1 f15"/>
                <a:gd name="f20" fmla="*/ f16 f10 1"/>
                <a:gd name="f21" fmla="*/ f17 f10 1"/>
                <a:gd name="f22" fmla="*/ f19 f11 1"/>
                <a:gd name="f23" fmla="*/ f18 f1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20" t="f23" r="f21" b="f22"/>
              <a:pathLst>
                <a:path w="96" h="572">
                  <a:moveTo>
                    <a:pt x="f5" y="f4"/>
                  </a:moveTo>
                  <a:lnTo>
                    <a:pt x="f2" y="f6"/>
                  </a:lnTo>
                  <a:lnTo>
                    <a:pt x="f7" y="f8"/>
                  </a:lnTo>
                  <a:lnTo>
                    <a:pt x="f7" y="f2"/>
                  </a:lnTo>
                  <a:lnTo>
                    <a:pt x="f3" y="f2"/>
                  </a:lnTo>
                  <a:lnTo>
                    <a:pt x="f3" y="f9"/>
                  </a:lnTo>
                  <a:lnTo>
                    <a:pt x="f5" y="f4"/>
                  </a:lnTo>
                  <a:close/>
                </a:path>
              </a:pathLst>
            </a:custGeom>
            <a:gradFill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l-GR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  <p:sp>
          <p:nvSpPr>
            <p:cNvPr id="10" name="Freeform 11">
              <a:extLst>
                <a:ext uri="{FF2B5EF4-FFF2-40B4-BE49-F238E27FC236}">
                  <a16:creationId xmlns:a16="http://schemas.microsoft.com/office/drawing/2014/main" id="{439D8FF1-A300-ADA8-4614-C575F570B914}"/>
                </a:ext>
              </a:extLst>
            </p:cNvPr>
            <p:cNvSpPr/>
            <p:nvPr/>
          </p:nvSpPr>
          <p:spPr>
            <a:xfrm>
              <a:off x="1290639" y="14292"/>
              <a:ext cx="376239" cy="1801816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37"/>
                <a:gd name="f4" fmla="val 1135"/>
                <a:gd name="f5" fmla="val 222"/>
                <a:gd name="f6" fmla="val 620"/>
                <a:gd name="f7" fmla="val 18"/>
                <a:gd name="f8" fmla="val 617"/>
                <a:gd name="f9" fmla="val 1129"/>
                <a:gd name="f10" fmla="*/ f0 1 237"/>
                <a:gd name="f11" fmla="*/ f1 1 1135"/>
                <a:gd name="f12" fmla="+- f4 0 f2"/>
                <a:gd name="f13" fmla="+- f3 0 f2"/>
                <a:gd name="f14" fmla="*/ f13 1 237"/>
                <a:gd name="f15" fmla="*/ f12 1 1135"/>
                <a:gd name="f16" fmla="*/ 0 1 f14"/>
                <a:gd name="f17" fmla="*/ f3 1 f14"/>
                <a:gd name="f18" fmla="*/ 0 1 f15"/>
                <a:gd name="f19" fmla="*/ f4 1 f15"/>
                <a:gd name="f20" fmla="*/ f16 f10 1"/>
                <a:gd name="f21" fmla="*/ f17 f10 1"/>
                <a:gd name="f22" fmla="*/ f19 f11 1"/>
                <a:gd name="f23" fmla="*/ f18 f1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20" t="f23" r="f21" b="f22"/>
              <a:pathLst>
                <a:path w="237" h="1135">
                  <a:moveTo>
                    <a:pt x="f5" y="f4"/>
                  </a:moveTo>
                  <a:lnTo>
                    <a:pt x="f2" y="f6"/>
                  </a:lnTo>
                  <a:lnTo>
                    <a:pt x="f2" y="f2"/>
                  </a:lnTo>
                  <a:lnTo>
                    <a:pt x="f7" y="f2"/>
                  </a:lnTo>
                  <a:lnTo>
                    <a:pt x="f7" y="f8"/>
                  </a:lnTo>
                  <a:lnTo>
                    <a:pt x="f3" y="f9"/>
                  </a:lnTo>
                  <a:lnTo>
                    <a:pt x="f5" y="f4"/>
                  </a:lnTo>
                  <a:close/>
                </a:path>
              </a:pathLst>
            </a:custGeom>
            <a:gradFill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l-GR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  <p:sp>
          <p:nvSpPr>
            <p:cNvPr id="11" name="Freeform 12">
              <a:extLst>
                <a:ext uri="{FF2B5EF4-FFF2-40B4-BE49-F238E27FC236}">
                  <a16:creationId xmlns:a16="http://schemas.microsoft.com/office/drawing/2014/main" id="{C1D211BB-14C2-346C-9E8A-B04801EAFE39}"/>
                </a:ext>
              </a:extLst>
            </p:cNvPr>
            <p:cNvSpPr/>
            <p:nvPr/>
          </p:nvSpPr>
          <p:spPr>
            <a:xfrm>
              <a:off x="1600200" y="1801816"/>
              <a:ext cx="190496" cy="188915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40"/>
                <a:gd name="f4" fmla="val 20"/>
                <a:gd name="f5" fmla="val 9"/>
                <a:gd name="f6" fmla="val 31"/>
                <a:gd name="f7" fmla="val 4"/>
                <a:gd name="f8" fmla="val 11"/>
                <a:gd name="f9" fmla="val 29"/>
                <a:gd name="f10" fmla="val 36"/>
                <a:gd name="f11" fmla="val 28"/>
                <a:gd name="f12" fmla="*/ f0 1 40"/>
                <a:gd name="f13" fmla="*/ f1 1 40"/>
                <a:gd name="f14" fmla="+- f3 0 f2"/>
                <a:gd name="f15" fmla="*/ f14 1 40"/>
                <a:gd name="f16" fmla="*/ 0 1 f15"/>
                <a:gd name="f17" fmla="*/ f3 1 f15"/>
                <a:gd name="f18" fmla="*/ f16 f12 1"/>
                <a:gd name="f19" fmla="*/ f17 f12 1"/>
                <a:gd name="f20" fmla="*/ f17 f13 1"/>
                <a:gd name="f21" fmla="*/ f16 f13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8" t="f21" r="f19" b="f20"/>
              <a:pathLst>
                <a:path w="40" h="40">
                  <a:moveTo>
                    <a:pt x="f4" y="f3"/>
                  </a:moveTo>
                  <a:cubicBezTo>
                    <a:pt x="f5" y="f3"/>
                    <a:pt x="f2" y="f6"/>
                    <a:pt x="f2" y="f4"/>
                  </a:cubicBezTo>
                  <a:cubicBezTo>
                    <a:pt x="f2" y="f5"/>
                    <a:pt x="f5" y="f2"/>
                    <a:pt x="f4" y="f2"/>
                  </a:cubicBezTo>
                  <a:cubicBezTo>
                    <a:pt x="f6" y="f2"/>
                    <a:pt x="f3" y="f5"/>
                    <a:pt x="f3" y="f4"/>
                  </a:cubicBezTo>
                  <a:cubicBezTo>
                    <a:pt x="f3" y="f6"/>
                    <a:pt x="f6" y="f3"/>
                    <a:pt x="f4" y="f3"/>
                  </a:cubicBezTo>
                  <a:close/>
                  <a:moveTo>
                    <a:pt x="f4" y="f7"/>
                  </a:moveTo>
                  <a:cubicBezTo>
                    <a:pt x="f8" y="f7"/>
                    <a:pt x="f7" y="f8"/>
                    <a:pt x="f7" y="f4"/>
                  </a:cubicBezTo>
                  <a:cubicBezTo>
                    <a:pt x="f7" y="f9"/>
                    <a:pt x="f8" y="f10"/>
                    <a:pt x="f4" y="f10"/>
                  </a:cubicBezTo>
                  <a:cubicBezTo>
                    <a:pt x="f11" y="f10"/>
                    <a:pt x="f10" y="f9"/>
                    <a:pt x="f10" y="f4"/>
                  </a:cubicBezTo>
                  <a:cubicBezTo>
                    <a:pt x="f10" y="f8"/>
                    <a:pt x="f11" y="f7"/>
                    <a:pt x="f4" y="f7"/>
                  </a:cubicBezTo>
                  <a:close/>
                </a:path>
              </a:pathLst>
            </a:custGeom>
            <a:gradFill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l-GR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  <p:sp>
          <p:nvSpPr>
            <p:cNvPr id="12" name="Freeform 13">
              <a:extLst>
                <a:ext uri="{FF2B5EF4-FFF2-40B4-BE49-F238E27FC236}">
                  <a16:creationId xmlns:a16="http://schemas.microsoft.com/office/drawing/2014/main" id="{EA5D4F6E-DB5A-9D42-BB4B-AC5B748D7037}"/>
                </a:ext>
              </a:extLst>
            </p:cNvPr>
            <p:cNvSpPr/>
            <p:nvPr/>
          </p:nvSpPr>
          <p:spPr>
            <a:xfrm>
              <a:off x="1381128" y="9528"/>
              <a:ext cx="371475" cy="1425577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34"/>
                <a:gd name="f4" fmla="val 898"/>
                <a:gd name="f5" fmla="val 219"/>
                <a:gd name="f6" fmla="val 383"/>
                <a:gd name="f7" fmla="val 15"/>
                <a:gd name="f8" fmla="val 380"/>
                <a:gd name="f9" fmla="val 892"/>
                <a:gd name="f10" fmla="*/ f0 1 234"/>
                <a:gd name="f11" fmla="*/ f1 1 898"/>
                <a:gd name="f12" fmla="+- f4 0 f2"/>
                <a:gd name="f13" fmla="+- f3 0 f2"/>
                <a:gd name="f14" fmla="*/ f13 1 234"/>
                <a:gd name="f15" fmla="*/ f12 1 898"/>
                <a:gd name="f16" fmla="*/ 0 1 f14"/>
                <a:gd name="f17" fmla="*/ f3 1 f14"/>
                <a:gd name="f18" fmla="*/ 0 1 f15"/>
                <a:gd name="f19" fmla="*/ f4 1 f15"/>
                <a:gd name="f20" fmla="*/ f16 f10 1"/>
                <a:gd name="f21" fmla="*/ f17 f10 1"/>
                <a:gd name="f22" fmla="*/ f19 f11 1"/>
                <a:gd name="f23" fmla="*/ f18 f1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20" t="f23" r="f21" b="f22"/>
              <a:pathLst>
                <a:path w="234" h="898">
                  <a:moveTo>
                    <a:pt x="f5" y="f4"/>
                  </a:moveTo>
                  <a:lnTo>
                    <a:pt x="f2" y="f6"/>
                  </a:lnTo>
                  <a:lnTo>
                    <a:pt x="f2" y="f2"/>
                  </a:lnTo>
                  <a:lnTo>
                    <a:pt x="f7" y="f2"/>
                  </a:lnTo>
                  <a:lnTo>
                    <a:pt x="f7" y="f8"/>
                  </a:lnTo>
                  <a:lnTo>
                    <a:pt x="f3" y="f9"/>
                  </a:lnTo>
                  <a:lnTo>
                    <a:pt x="f5" y="f4"/>
                  </a:lnTo>
                  <a:close/>
                </a:path>
              </a:pathLst>
            </a:custGeom>
            <a:gradFill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l-GR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  <p:sp>
          <p:nvSpPr>
            <p:cNvPr id="13" name="Freeform 14">
              <a:extLst>
                <a:ext uri="{FF2B5EF4-FFF2-40B4-BE49-F238E27FC236}">
                  <a16:creationId xmlns:a16="http://schemas.microsoft.com/office/drawing/2014/main" id="{2B8EC95B-D78A-0704-9F2E-760B2E563D50}"/>
                </a:ext>
              </a:extLst>
            </p:cNvPr>
            <p:cNvSpPr/>
            <p:nvPr/>
          </p:nvSpPr>
          <p:spPr>
            <a:xfrm>
              <a:off x="1643067" y="0"/>
              <a:ext cx="152403" cy="912808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96"/>
                <a:gd name="f4" fmla="val 575"/>
                <a:gd name="f5" fmla="val 78"/>
                <a:gd name="f6" fmla="val 192"/>
                <a:gd name="f7" fmla="val 6"/>
                <a:gd name="f8" fmla="val 15"/>
                <a:gd name="f9" fmla="val 189"/>
                <a:gd name="f10" fmla="*/ f0 1 96"/>
                <a:gd name="f11" fmla="*/ f1 1 575"/>
                <a:gd name="f12" fmla="+- f4 0 f2"/>
                <a:gd name="f13" fmla="+- f3 0 f2"/>
                <a:gd name="f14" fmla="*/ f13 1 96"/>
                <a:gd name="f15" fmla="*/ f12 1 575"/>
                <a:gd name="f16" fmla="*/ 0 1 f14"/>
                <a:gd name="f17" fmla="*/ f3 1 f14"/>
                <a:gd name="f18" fmla="*/ 0 1 f15"/>
                <a:gd name="f19" fmla="*/ f4 1 f15"/>
                <a:gd name="f20" fmla="*/ f16 f10 1"/>
                <a:gd name="f21" fmla="*/ f17 f10 1"/>
                <a:gd name="f22" fmla="*/ f19 f11 1"/>
                <a:gd name="f23" fmla="*/ f18 f1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20" t="f23" r="f21" b="f22"/>
              <a:pathLst>
                <a:path w="96" h="575">
                  <a:moveTo>
                    <a:pt x="f3" y="f4"/>
                  </a:moveTo>
                  <a:lnTo>
                    <a:pt x="f5" y="f4"/>
                  </a:lnTo>
                  <a:lnTo>
                    <a:pt x="f5" y="f6"/>
                  </a:lnTo>
                  <a:lnTo>
                    <a:pt x="f2" y="f7"/>
                  </a:lnTo>
                  <a:lnTo>
                    <a:pt x="f8" y="f2"/>
                  </a:lnTo>
                  <a:lnTo>
                    <a:pt x="f3" y="f9"/>
                  </a:lnTo>
                  <a:lnTo>
                    <a:pt x="f3" y="f4"/>
                  </a:lnTo>
                  <a:close/>
                </a:path>
              </a:pathLst>
            </a:custGeom>
            <a:gradFill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l-GR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  <p:sp>
          <p:nvSpPr>
            <p:cNvPr id="14" name="Freeform 15">
              <a:extLst>
                <a:ext uri="{FF2B5EF4-FFF2-40B4-BE49-F238E27FC236}">
                  <a16:creationId xmlns:a16="http://schemas.microsoft.com/office/drawing/2014/main" id="{3CD89CEE-ED9F-EA30-8FF2-9BD623A2BAD8}"/>
                </a:ext>
              </a:extLst>
            </p:cNvPr>
            <p:cNvSpPr/>
            <p:nvPr/>
          </p:nvSpPr>
          <p:spPr>
            <a:xfrm>
              <a:off x="1685925" y="1420813"/>
              <a:ext cx="190496" cy="190496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40"/>
                <a:gd name="f4" fmla="val 20"/>
                <a:gd name="f5" fmla="val 9"/>
                <a:gd name="f6" fmla="val 31"/>
                <a:gd name="f7" fmla="val 4"/>
                <a:gd name="f8" fmla="val 11"/>
                <a:gd name="f9" fmla="val 29"/>
                <a:gd name="f10" fmla="val 36"/>
                <a:gd name="f11" fmla="*/ f0 1 40"/>
                <a:gd name="f12" fmla="*/ f1 1 40"/>
                <a:gd name="f13" fmla="+- f3 0 f2"/>
                <a:gd name="f14" fmla="*/ f13 1 40"/>
                <a:gd name="f15" fmla="*/ 0 1 f14"/>
                <a:gd name="f16" fmla="*/ f3 1 f14"/>
                <a:gd name="f17" fmla="*/ f15 f11 1"/>
                <a:gd name="f18" fmla="*/ f16 f11 1"/>
                <a:gd name="f19" fmla="*/ f16 f12 1"/>
                <a:gd name="f20" fmla="*/ f15 f12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7" t="f20" r="f18" b="f19"/>
              <a:pathLst>
                <a:path w="40" h="40">
                  <a:moveTo>
                    <a:pt x="f4" y="f3"/>
                  </a:moveTo>
                  <a:cubicBezTo>
                    <a:pt x="f5" y="f3"/>
                    <a:pt x="f2" y="f6"/>
                    <a:pt x="f2" y="f4"/>
                  </a:cubicBezTo>
                  <a:cubicBezTo>
                    <a:pt x="f2" y="f5"/>
                    <a:pt x="f5" y="f2"/>
                    <a:pt x="f4" y="f2"/>
                  </a:cubicBezTo>
                  <a:cubicBezTo>
                    <a:pt x="f6" y="f2"/>
                    <a:pt x="f3" y="f5"/>
                    <a:pt x="f3" y="f4"/>
                  </a:cubicBezTo>
                  <a:cubicBezTo>
                    <a:pt x="f3" y="f6"/>
                    <a:pt x="f6" y="f3"/>
                    <a:pt x="f4" y="f3"/>
                  </a:cubicBezTo>
                  <a:close/>
                  <a:moveTo>
                    <a:pt x="f4" y="f7"/>
                  </a:moveTo>
                  <a:cubicBezTo>
                    <a:pt x="f8" y="f7"/>
                    <a:pt x="f7" y="f8"/>
                    <a:pt x="f7" y="f4"/>
                  </a:cubicBezTo>
                  <a:cubicBezTo>
                    <a:pt x="f7" y="f9"/>
                    <a:pt x="f8" y="f10"/>
                    <a:pt x="f4" y="f10"/>
                  </a:cubicBezTo>
                  <a:cubicBezTo>
                    <a:pt x="f9" y="f10"/>
                    <a:pt x="f10" y="f9"/>
                    <a:pt x="f10" y="f4"/>
                  </a:cubicBezTo>
                  <a:cubicBezTo>
                    <a:pt x="f10" y="f8"/>
                    <a:pt x="f9" y="f7"/>
                    <a:pt x="f4" y="f7"/>
                  </a:cubicBezTo>
                  <a:close/>
                </a:path>
              </a:pathLst>
            </a:custGeom>
            <a:gradFill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l-GR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  <p:sp>
          <p:nvSpPr>
            <p:cNvPr id="15" name="Freeform 16">
              <a:extLst>
                <a:ext uri="{FF2B5EF4-FFF2-40B4-BE49-F238E27FC236}">
                  <a16:creationId xmlns:a16="http://schemas.microsoft.com/office/drawing/2014/main" id="{67410D69-5AC7-F57F-536F-210720A4AE8C}"/>
                </a:ext>
              </a:extLst>
            </p:cNvPr>
            <p:cNvSpPr/>
            <p:nvPr/>
          </p:nvSpPr>
          <p:spPr>
            <a:xfrm>
              <a:off x="1685925" y="903290"/>
              <a:ext cx="190496" cy="190496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40"/>
                <a:gd name="f4" fmla="val 20"/>
                <a:gd name="f5" fmla="val 9"/>
                <a:gd name="f6" fmla="val 31"/>
                <a:gd name="f7" fmla="val 4"/>
                <a:gd name="f8" fmla="val 11"/>
                <a:gd name="f9" fmla="val 29"/>
                <a:gd name="f10" fmla="val 36"/>
                <a:gd name="f11" fmla="*/ f0 1 40"/>
                <a:gd name="f12" fmla="*/ f1 1 40"/>
                <a:gd name="f13" fmla="+- f3 0 f2"/>
                <a:gd name="f14" fmla="*/ f13 1 40"/>
                <a:gd name="f15" fmla="*/ 0 1 f14"/>
                <a:gd name="f16" fmla="*/ f3 1 f14"/>
                <a:gd name="f17" fmla="*/ f15 f11 1"/>
                <a:gd name="f18" fmla="*/ f16 f11 1"/>
                <a:gd name="f19" fmla="*/ f16 f12 1"/>
                <a:gd name="f20" fmla="*/ f15 f12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7" t="f20" r="f18" b="f19"/>
              <a:pathLst>
                <a:path w="40" h="40">
                  <a:moveTo>
                    <a:pt x="f4" y="f3"/>
                  </a:moveTo>
                  <a:cubicBezTo>
                    <a:pt x="f5" y="f3"/>
                    <a:pt x="f2" y="f6"/>
                    <a:pt x="f2" y="f4"/>
                  </a:cubicBezTo>
                  <a:cubicBezTo>
                    <a:pt x="f2" y="f5"/>
                    <a:pt x="f5" y="f2"/>
                    <a:pt x="f4" y="f2"/>
                  </a:cubicBezTo>
                  <a:cubicBezTo>
                    <a:pt x="f6" y="f2"/>
                    <a:pt x="f3" y="f5"/>
                    <a:pt x="f3" y="f4"/>
                  </a:cubicBezTo>
                  <a:cubicBezTo>
                    <a:pt x="f3" y="f6"/>
                    <a:pt x="f6" y="f3"/>
                    <a:pt x="f4" y="f3"/>
                  </a:cubicBezTo>
                  <a:close/>
                  <a:moveTo>
                    <a:pt x="f4" y="f7"/>
                  </a:moveTo>
                  <a:cubicBezTo>
                    <a:pt x="f8" y="f7"/>
                    <a:pt x="f7" y="f8"/>
                    <a:pt x="f7" y="f4"/>
                  </a:cubicBezTo>
                  <a:cubicBezTo>
                    <a:pt x="f7" y="f9"/>
                    <a:pt x="f8" y="f10"/>
                    <a:pt x="f4" y="f10"/>
                  </a:cubicBezTo>
                  <a:cubicBezTo>
                    <a:pt x="f9" y="f10"/>
                    <a:pt x="f10" y="f9"/>
                    <a:pt x="f10" y="f4"/>
                  </a:cubicBezTo>
                  <a:cubicBezTo>
                    <a:pt x="f10" y="f8"/>
                    <a:pt x="f9" y="f7"/>
                    <a:pt x="f4" y="f7"/>
                  </a:cubicBezTo>
                  <a:close/>
                </a:path>
              </a:pathLst>
            </a:custGeom>
            <a:gradFill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l-GR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  <p:sp>
          <p:nvSpPr>
            <p:cNvPr id="16" name="Freeform 17">
              <a:extLst>
                <a:ext uri="{FF2B5EF4-FFF2-40B4-BE49-F238E27FC236}">
                  <a16:creationId xmlns:a16="http://schemas.microsoft.com/office/drawing/2014/main" id="{2AFFC13B-887E-B436-94DB-78B63F77E28F}"/>
                </a:ext>
              </a:extLst>
            </p:cNvPr>
            <p:cNvSpPr/>
            <p:nvPr/>
          </p:nvSpPr>
          <p:spPr>
            <a:xfrm>
              <a:off x="1743075" y="4764"/>
              <a:ext cx="419096" cy="522286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64"/>
                <a:gd name="f4" fmla="val 329"/>
                <a:gd name="f5" fmla="val 252"/>
                <a:gd name="f6" fmla="val 45"/>
                <a:gd name="f7" fmla="val 120"/>
                <a:gd name="f8" fmla="val 6"/>
                <a:gd name="f9" fmla="val 15"/>
                <a:gd name="f10" fmla="val 60"/>
                <a:gd name="f11" fmla="val 111"/>
                <a:gd name="f12" fmla="val 317"/>
                <a:gd name="f13" fmla="*/ f0 1 264"/>
                <a:gd name="f14" fmla="*/ f1 1 329"/>
                <a:gd name="f15" fmla="+- f4 0 f2"/>
                <a:gd name="f16" fmla="+- f3 0 f2"/>
                <a:gd name="f17" fmla="*/ f16 1 264"/>
                <a:gd name="f18" fmla="*/ f15 1 329"/>
                <a:gd name="f19" fmla="*/ 0 1 f17"/>
                <a:gd name="f20" fmla="*/ f3 1 f17"/>
                <a:gd name="f21" fmla="*/ 0 1 f18"/>
                <a:gd name="f22" fmla="*/ f4 1 f18"/>
                <a:gd name="f23" fmla="*/ f19 f13 1"/>
                <a:gd name="f24" fmla="*/ f20 f13 1"/>
                <a:gd name="f25" fmla="*/ f22 f14 1"/>
                <a:gd name="f26" fmla="*/ f21 f14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23" t="f26" r="f24" b="f25"/>
              <a:pathLst>
                <a:path w="264" h="329">
                  <a:moveTo>
                    <a:pt x="f5" y="f4"/>
                  </a:moveTo>
                  <a:lnTo>
                    <a:pt x="f6" y="f7"/>
                  </a:lnTo>
                  <a:lnTo>
                    <a:pt x="f2" y="f8"/>
                  </a:lnTo>
                  <a:lnTo>
                    <a:pt x="f9" y="f2"/>
                  </a:lnTo>
                  <a:lnTo>
                    <a:pt x="f10" y="f11"/>
                  </a:lnTo>
                  <a:lnTo>
                    <a:pt x="f3" y="f12"/>
                  </a:lnTo>
                  <a:lnTo>
                    <a:pt x="f5" y="f4"/>
                  </a:lnTo>
                  <a:close/>
                </a:path>
              </a:pathLst>
            </a:custGeom>
            <a:gradFill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l-GR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  <p:sp>
          <p:nvSpPr>
            <p:cNvPr id="17" name="Freeform 18">
              <a:extLst>
                <a:ext uri="{FF2B5EF4-FFF2-40B4-BE49-F238E27FC236}">
                  <a16:creationId xmlns:a16="http://schemas.microsoft.com/office/drawing/2014/main" id="{24A09E09-FD76-ACA0-D3FC-71C5E6B8E549}"/>
                </a:ext>
              </a:extLst>
            </p:cNvPr>
            <p:cNvSpPr/>
            <p:nvPr/>
          </p:nvSpPr>
          <p:spPr>
            <a:xfrm>
              <a:off x="2119314" y="488947"/>
              <a:ext cx="161921" cy="147639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34"/>
                <a:gd name="f4" fmla="val 31"/>
                <a:gd name="f5" fmla="val 17"/>
                <a:gd name="f6" fmla="val 13"/>
                <a:gd name="f7" fmla="val 9"/>
                <a:gd name="f8" fmla="val 30"/>
                <a:gd name="f9" fmla="val 6"/>
                <a:gd name="f10" fmla="val 27"/>
                <a:gd name="f11" fmla="val 20"/>
                <a:gd name="f12" fmla="val 10"/>
                <a:gd name="f13" fmla="val 4"/>
                <a:gd name="f14" fmla="val 1"/>
                <a:gd name="f15" fmla="val 21"/>
                <a:gd name="f16" fmla="val 25"/>
                <a:gd name="f17" fmla="val 28"/>
                <a:gd name="f18" fmla="val 14"/>
                <a:gd name="f19" fmla="val 11"/>
                <a:gd name="f20" fmla="val 5"/>
                <a:gd name="f21" fmla="val 7"/>
                <a:gd name="f22" fmla="val 12"/>
                <a:gd name="f23" fmla="val 19"/>
                <a:gd name="f24" fmla="val 24"/>
                <a:gd name="f25" fmla="val 26"/>
                <a:gd name="f26" fmla="val 23"/>
                <a:gd name="f27" fmla="*/ f0 1 34"/>
                <a:gd name="f28" fmla="*/ f1 1 31"/>
                <a:gd name="f29" fmla="+- f4 0 f2"/>
                <a:gd name="f30" fmla="+- f3 0 f2"/>
                <a:gd name="f31" fmla="*/ f30 1 34"/>
                <a:gd name="f32" fmla="*/ f29 1 31"/>
                <a:gd name="f33" fmla="*/ 0 1 f31"/>
                <a:gd name="f34" fmla="*/ f3 1 f31"/>
                <a:gd name="f35" fmla="*/ 0 1 f32"/>
                <a:gd name="f36" fmla="*/ f4 1 f32"/>
                <a:gd name="f37" fmla="*/ f33 f27 1"/>
                <a:gd name="f38" fmla="*/ f34 f27 1"/>
                <a:gd name="f39" fmla="*/ f36 f28 1"/>
                <a:gd name="f40" fmla="*/ f35 f28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37" t="f40" r="f38" b="f39"/>
              <a:pathLst>
                <a:path w="34" h="31">
                  <a:moveTo>
                    <a:pt x="f5" y="f4"/>
                  </a:moveTo>
                  <a:cubicBezTo>
                    <a:pt x="f6" y="f4"/>
                    <a:pt x="f7" y="f8"/>
                    <a:pt x="f9" y="f10"/>
                  </a:cubicBezTo>
                  <a:cubicBezTo>
                    <a:pt x="f2" y="f11"/>
                    <a:pt x="f2" y="f12"/>
                    <a:pt x="f9" y="f13"/>
                  </a:cubicBezTo>
                  <a:cubicBezTo>
                    <a:pt x="f7" y="f14"/>
                    <a:pt x="f6" y="f2"/>
                    <a:pt x="f5" y="f2"/>
                  </a:cubicBezTo>
                  <a:cubicBezTo>
                    <a:pt x="f15" y="f2"/>
                    <a:pt x="f16" y="f14"/>
                    <a:pt x="f17" y="f13"/>
                  </a:cubicBezTo>
                  <a:cubicBezTo>
                    <a:pt x="f3" y="f12"/>
                    <a:pt x="f3" y="f11"/>
                    <a:pt x="f17" y="f10"/>
                  </a:cubicBezTo>
                  <a:cubicBezTo>
                    <a:pt x="f16" y="f8"/>
                    <a:pt x="f15" y="f4"/>
                    <a:pt x="f5" y="f4"/>
                  </a:cubicBezTo>
                  <a:close/>
                  <a:moveTo>
                    <a:pt x="f5" y="f13"/>
                  </a:moveTo>
                  <a:cubicBezTo>
                    <a:pt x="f18" y="f13"/>
                    <a:pt x="f19" y="f20"/>
                    <a:pt x="f7" y="f21"/>
                  </a:cubicBezTo>
                  <a:cubicBezTo>
                    <a:pt x="f13" y="f22"/>
                    <a:pt x="f13" y="f23"/>
                    <a:pt x="f7" y="f24"/>
                  </a:cubicBezTo>
                  <a:cubicBezTo>
                    <a:pt x="f19" y="f25"/>
                    <a:pt x="f18" y="f10"/>
                    <a:pt x="f5" y="f10"/>
                  </a:cubicBezTo>
                  <a:cubicBezTo>
                    <a:pt x="f11" y="f10"/>
                    <a:pt x="f26" y="f25"/>
                    <a:pt x="f16" y="f24"/>
                  </a:cubicBezTo>
                  <a:cubicBezTo>
                    <a:pt x="f8" y="f23"/>
                    <a:pt x="f8" y="f22"/>
                    <a:pt x="f16" y="f21"/>
                  </a:cubicBezTo>
                  <a:cubicBezTo>
                    <a:pt x="f26" y="f20"/>
                    <a:pt x="f11" y="f13"/>
                    <a:pt x="f5" y="f13"/>
                  </a:cubicBezTo>
                  <a:close/>
                </a:path>
              </a:pathLst>
            </a:custGeom>
            <a:gradFill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l-GR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  <p:sp>
          <p:nvSpPr>
            <p:cNvPr id="18" name="Freeform 19">
              <a:extLst>
                <a:ext uri="{FF2B5EF4-FFF2-40B4-BE49-F238E27FC236}">
                  <a16:creationId xmlns:a16="http://schemas.microsoft.com/office/drawing/2014/main" id="{6E74D88A-EBC9-F1AE-FA97-64768704A565}"/>
                </a:ext>
              </a:extLst>
            </p:cNvPr>
            <p:cNvSpPr/>
            <p:nvPr/>
          </p:nvSpPr>
          <p:spPr>
            <a:xfrm>
              <a:off x="952503" y="4764"/>
              <a:ext cx="152403" cy="908054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96"/>
                <a:gd name="f4" fmla="val 572"/>
                <a:gd name="f5" fmla="val 15"/>
                <a:gd name="f6" fmla="val 189"/>
                <a:gd name="f7" fmla="val 81"/>
                <a:gd name="f8" fmla="val 6"/>
                <a:gd name="f9" fmla="val 192"/>
                <a:gd name="f10" fmla="*/ f0 1 96"/>
                <a:gd name="f11" fmla="*/ f1 1 572"/>
                <a:gd name="f12" fmla="+- f4 0 f2"/>
                <a:gd name="f13" fmla="+- f3 0 f2"/>
                <a:gd name="f14" fmla="*/ f13 1 96"/>
                <a:gd name="f15" fmla="*/ f12 1 572"/>
                <a:gd name="f16" fmla="*/ 0 1 f14"/>
                <a:gd name="f17" fmla="*/ f3 1 f14"/>
                <a:gd name="f18" fmla="*/ 0 1 f15"/>
                <a:gd name="f19" fmla="*/ f4 1 f15"/>
                <a:gd name="f20" fmla="*/ f16 f10 1"/>
                <a:gd name="f21" fmla="*/ f17 f10 1"/>
                <a:gd name="f22" fmla="*/ f19 f11 1"/>
                <a:gd name="f23" fmla="*/ f18 f1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20" t="f23" r="f21" b="f22"/>
              <a:pathLst>
                <a:path w="96" h="572">
                  <a:moveTo>
                    <a:pt x="f5" y="f4"/>
                  </a:moveTo>
                  <a:lnTo>
                    <a:pt x="f2" y="f4"/>
                  </a:lnTo>
                  <a:lnTo>
                    <a:pt x="f2" y="f6"/>
                  </a:lnTo>
                  <a:lnTo>
                    <a:pt x="f7" y="f2"/>
                  </a:lnTo>
                  <a:lnTo>
                    <a:pt x="f3" y="f8"/>
                  </a:lnTo>
                  <a:lnTo>
                    <a:pt x="f5" y="f9"/>
                  </a:lnTo>
                  <a:lnTo>
                    <a:pt x="f5" y="f4"/>
                  </a:lnTo>
                  <a:close/>
                </a:path>
              </a:pathLst>
            </a:custGeom>
            <a:gradFill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l-GR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  <p:sp>
          <p:nvSpPr>
            <p:cNvPr id="19" name="Freeform 20">
              <a:extLst>
                <a:ext uri="{FF2B5EF4-FFF2-40B4-BE49-F238E27FC236}">
                  <a16:creationId xmlns:a16="http://schemas.microsoft.com/office/drawing/2014/main" id="{5891EC49-5C33-3DF6-20E6-4E525A8227C0}"/>
                </a:ext>
              </a:extLst>
            </p:cNvPr>
            <p:cNvSpPr/>
            <p:nvPr/>
          </p:nvSpPr>
          <p:spPr>
            <a:xfrm>
              <a:off x="866778" y="903290"/>
              <a:ext cx="190496" cy="190496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40"/>
                <a:gd name="f4" fmla="val 20"/>
                <a:gd name="f5" fmla="val 9"/>
                <a:gd name="f6" fmla="val 31"/>
                <a:gd name="f7" fmla="val 4"/>
                <a:gd name="f8" fmla="val 11"/>
                <a:gd name="f9" fmla="val 12"/>
                <a:gd name="f10" fmla="val 29"/>
                <a:gd name="f11" fmla="val 36"/>
                <a:gd name="f12" fmla="*/ f0 1 40"/>
                <a:gd name="f13" fmla="*/ f1 1 40"/>
                <a:gd name="f14" fmla="+- f3 0 f2"/>
                <a:gd name="f15" fmla="*/ f14 1 40"/>
                <a:gd name="f16" fmla="*/ 0 1 f15"/>
                <a:gd name="f17" fmla="*/ f3 1 f15"/>
                <a:gd name="f18" fmla="*/ f16 f12 1"/>
                <a:gd name="f19" fmla="*/ f17 f12 1"/>
                <a:gd name="f20" fmla="*/ f17 f13 1"/>
                <a:gd name="f21" fmla="*/ f16 f13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8" t="f21" r="f19" b="f20"/>
              <a:pathLst>
                <a:path w="40" h="40">
                  <a:moveTo>
                    <a:pt x="f4" y="f3"/>
                  </a:moveTo>
                  <a:cubicBezTo>
                    <a:pt x="f5" y="f3"/>
                    <a:pt x="f2" y="f6"/>
                    <a:pt x="f2" y="f4"/>
                  </a:cubicBezTo>
                  <a:cubicBezTo>
                    <a:pt x="f2" y="f5"/>
                    <a:pt x="f5" y="f2"/>
                    <a:pt x="f4" y="f2"/>
                  </a:cubicBezTo>
                  <a:cubicBezTo>
                    <a:pt x="f6" y="f2"/>
                    <a:pt x="f3" y="f5"/>
                    <a:pt x="f3" y="f4"/>
                  </a:cubicBezTo>
                  <a:cubicBezTo>
                    <a:pt x="f3" y="f6"/>
                    <a:pt x="f6" y="f3"/>
                    <a:pt x="f4" y="f3"/>
                  </a:cubicBezTo>
                  <a:close/>
                  <a:moveTo>
                    <a:pt x="f4" y="f7"/>
                  </a:moveTo>
                  <a:cubicBezTo>
                    <a:pt x="f8" y="f7"/>
                    <a:pt x="f7" y="f9"/>
                    <a:pt x="f7" y="f4"/>
                  </a:cubicBezTo>
                  <a:cubicBezTo>
                    <a:pt x="f7" y="f10"/>
                    <a:pt x="f8" y="f11"/>
                    <a:pt x="f4" y="f11"/>
                  </a:cubicBezTo>
                  <a:cubicBezTo>
                    <a:pt x="f10" y="f11"/>
                    <a:pt x="f11" y="f10"/>
                    <a:pt x="f11" y="f4"/>
                  </a:cubicBezTo>
                  <a:cubicBezTo>
                    <a:pt x="f11" y="f9"/>
                    <a:pt x="f10" y="f7"/>
                    <a:pt x="f4" y="f7"/>
                  </a:cubicBezTo>
                  <a:close/>
                </a:path>
              </a:pathLst>
            </a:custGeom>
            <a:gradFill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l-GR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  <p:sp>
          <p:nvSpPr>
            <p:cNvPr id="20" name="Freeform 21">
              <a:extLst>
                <a:ext uri="{FF2B5EF4-FFF2-40B4-BE49-F238E27FC236}">
                  <a16:creationId xmlns:a16="http://schemas.microsoft.com/office/drawing/2014/main" id="{6B2A2F0F-7FE7-B54B-40A1-CA2E77408E4B}"/>
                </a:ext>
              </a:extLst>
            </p:cNvPr>
            <p:cNvSpPr/>
            <p:nvPr/>
          </p:nvSpPr>
          <p:spPr>
            <a:xfrm>
              <a:off x="890589" y="1554159"/>
              <a:ext cx="190496" cy="190496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40"/>
                <a:gd name="f4" fmla="val 20"/>
                <a:gd name="f5" fmla="val 9"/>
                <a:gd name="f6" fmla="val 31"/>
                <a:gd name="f7" fmla="val 4"/>
                <a:gd name="f8" fmla="val 11"/>
                <a:gd name="f9" fmla="val 28"/>
                <a:gd name="f10" fmla="val 36"/>
                <a:gd name="f11" fmla="val 29"/>
                <a:gd name="f12" fmla="*/ f0 1 40"/>
                <a:gd name="f13" fmla="*/ f1 1 40"/>
                <a:gd name="f14" fmla="+- f3 0 f2"/>
                <a:gd name="f15" fmla="*/ f14 1 40"/>
                <a:gd name="f16" fmla="*/ 0 1 f15"/>
                <a:gd name="f17" fmla="*/ f3 1 f15"/>
                <a:gd name="f18" fmla="*/ f16 f12 1"/>
                <a:gd name="f19" fmla="*/ f17 f12 1"/>
                <a:gd name="f20" fmla="*/ f17 f13 1"/>
                <a:gd name="f21" fmla="*/ f16 f13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8" t="f21" r="f19" b="f20"/>
              <a:pathLst>
                <a:path w="40" h="40">
                  <a:moveTo>
                    <a:pt x="f4" y="f3"/>
                  </a:moveTo>
                  <a:cubicBezTo>
                    <a:pt x="f5" y="f3"/>
                    <a:pt x="f2" y="f6"/>
                    <a:pt x="f2" y="f4"/>
                  </a:cubicBezTo>
                  <a:cubicBezTo>
                    <a:pt x="f2" y="f5"/>
                    <a:pt x="f5" y="f2"/>
                    <a:pt x="f4" y="f2"/>
                  </a:cubicBezTo>
                  <a:cubicBezTo>
                    <a:pt x="f6" y="f2"/>
                    <a:pt x="f3" y="f5"/>
                    <a:pt x="f3" y="f4"/>
                  </a:cubicBezTo>
                  <a:cubicBezTo>
                    <a:pt x="f3" y="f6"/>
                    <a:pt x="f6" y="f3"/>
                    <a:pt x="f4" y="f3"/>
                  </a:cubicBezTo>
                  <a:close/>
                  <a:moveTo>
                    <a:pt x="f4" y="f7"/>
                  </a:moveTo>
                  <a:cubicBezTo>
                    <a:pt x="f8" y="f7"/>
                    <a:pt x="f7" y="f8"/>
                    <a:pt x="f7" y="f4"/>
                  </a:cubicBezTo>
                  <a:cubicBezTo>
                    <a:pt x="f7" y="f9"/>
                    <a:pt x="f8" y="f10"/>
                    <a:pt x="f4" y="f10"/>
                  </a:cubicBezTo>
                  <a:cubicBezTo>
                    <a:pt x="f11" y="f10"/>
                    <a:pt x="f10" y="f9"/>
                    <a:pt x="f10" y="f4"/>
                  </a:cubicBezTo>
                  <a:cubicBezTo>
                    <a:pt x="f10" y="f8"/>
                    <a:pt x="f11" y="f7"/>
                    <a:pt x="f4" y="f7"/>
                  </a:cubicBezTo>
                  <a:close/>
                </a:path>
              </a:pathLst>
            </a:custGeom>
            <a:gradFill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l-GR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  <p:sp>
          <p:nvSpPr>
            <p:cNvPr id="21" name="Freeform 22">
              <a:extLst>
                <a:ext uri="{FF2B5EF4-FFF2-40B4-BE49-F238E27FC236}">
                  <a16:creationId xmlns:a16="http://schemas.microsoft.com/office/drawing/2014/main" id="{160D5396-7355-7A10-E325-83C3D4BCEF73}"/>
                </a:ext>
              </a:extLst>
            </p:cNvPr>
            <p:cNvSpPr/>
            <p:nvPr/>
          </p:nvSpPr>
          <p:spPr>
            <a:xfrm>
              <a:off x="738185" y="5622929"/>
              <a:ext cx="338135" cy="1216023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13"/>
                <a:gd name="f4" fmla="val 766"/>
                <a:gd name="f5" fmla="val 195"/>
                <a:gd name="f6" fmla="val 464"/>
                <a:gd name="f7" fmla="val 6"/>
                <a:gd name="f8" fmla="val 12"/>
                <a:gd name="f9" fmla="val 461"/>
                <a:gd name="f10" fmla="*/ f0 1 213"/>
                <a:gd name="f11" fmla="*/ f1 1 766"/>
                <a:gd name="f12" fmla="+- f4 0 f2"/>
                <a:gd name="f13" fmla="+- f3 0 f2"/>
                <a:gd name="f14" fmla="*/ f13 1 213"/>
                <a:gd name="f15" fmla="*/ f12 1 766"/>
                <a:gd name="f16" fmla="*/ 0 1 f14"/>
                <a:gd name="f17" fmla="*/ f3 1 f14"/>
                <a:gd name="f18" fmla="*/ 0 1 f15"/>
                <a:gd name="f19" fmla="*/ f4 1 f15"/>
                <a:gd name="f20" fmla="*/ f16 f10 1"/>
                <a:gd name="f21" fmla="*/ f17 f10 1"/>
                <a:gd name="f22" fmla="*/ f19 f11 1"/>
                <a:gd name="f23" fmla="*/ f18 f1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20" t="f23" r="f21" b="f22"/>
              <a:pathLst>
                <a:path w="213" h="766">
                  <a:moveTo>
                    <a:pt x="f3" y="f4"/>
                  </a:moveTo>
                  <a:lnTo>
                    <a:pt x="f5" y="f4"/>
                  </a:lnTo>
                  <a:lnTo>
                    <a:pt x="f5" y="f6"/>
                  </a:lnTo>
                  <a:lnTo>
                    <a:pt x="f2" y="f7"/>
                  </a:lnTo>
                  <a:lnTo>
                    <a:pt x="f8" y="f2"/>
                  </a:lnTo>
                  <a:lnTo>
                    <a:pt x="f3" y="f9"/>
                  </a:lnTo>
                  <a:lnTo>
                    <a:pt x="f3" y="f4"/>
                  </a:lnTo>
                  <a:close/>
                </a:path>
              </a:pathLst>
            </a:custGeom>
            <a:gradFill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l-GR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  <p:sp>
          <p:nvSpPr>
            <p:cNvPr id="22" name="Freeform 23">
              <a:extLst>
                <a:ext uri="{FF2B5EF4-FFF2-40B4-BE49-F238E27FC236}">
                  <a16:creationId xmlns:a16="http://schemas.microsoft.com/office/drawing/2014/main" id="{7C11E201-4692-3447-9F6A-E91C56B9AF01}"/>
                </a:ext>
              </a:extLst>
            </p:cNvPr>
            <p:cNvSpPr/>
            <p:nvPr/>
          </p:nvSpPr>
          <p:spPr>
            <a:xfrm>
              <a:off x="647696" y="5480054"/>
              <a:ext cx="157167" cy="157167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33"/>
                <a:gd name="f4" fmla="val 17"/>
                <a:gd name="f5" fmla="val 8"/>
                <a:gd name="f6" fmla="val 26"/>
                <a:gd name="f7" fmla="val 4"/>
                <a:gd name="f8" fmla="val 10"/>
                <a:gd name="f9" fmla="val 24"/>
                <a:gd name="f10" fmla="val 29"/>
                <a:gd name="f11" fmla="val 23"/>
                <a:gd name="f12" fmla="*/ f0 1 33"/>
                <a:gd name="f13" fmla="*/ f1 1 33"/>
                <a:gd name="f14" fmla="+- f3 0 f2"/>
                <a:gd name="f15" fmla="*/ f14 1 33"/>
                <a:gd name="f16" fmla="*/ 0 1 f15"/>
                <a:gd name="f17" fmla="*/ f3 1 f15"/>
                <a:gd name="f18" fmla="*/ f16 f12 1"/>
                <a:gd name="f19" fmla="*/ f17 f12 1"/>
                <a:gd name="f20" fmla="*/ f17 f13 1"/>
                <a:gd name="f21" fmla="*/ f16 f13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8" t="f21" r="f19" b="f20"/>
              <a:pathLst>
                <a:path w="33" h="33">
                  <a:moveTo>
                    <a:pt x="f4" y="f3"/>
                  </a:moveTo>
                  <a:cubicBezTo>
                    <a:pt x="f5" y="f3"/>
                    <a:pt x="f2" y="f6"/>
                    <a:pt x="f2" y="f4"/>
                  </a:cubicBezTo>
                  <a:cubicBezTo>
                    <a:pt x="f2" y="f5"/>
                    <a:pt x="f5" y="f2"/>
                    <a:pt x="f4" y="f2"/>
                  </a:cubicBezTo>
                  <a:cubicBezTo>
                    <a:pt x="f6" y="f2"/>
                    <a:pt x="f3" y="f5"/>
                    <a:pt x="f3" y="f4"/>
                  </a:cubicBezTo>
                  <a:cubicBezTo>
                    <a:pt x="f3" y="f6"/>
                    <a:pt x="f6" y="f3"/>
                    <a:pt x="f4" y="f3"/>
                  </a:cubicBezTo>
                  <a:close/>
                  <a:moveTo>
                    <a:pt x="f4" y="f7"/>
                  </a:moveTo>
                  <a:cubicBezTo>
                    <a:pt x="f8" y="f7"/>
                    <a:pt x="f7" y="f8"/>
                    <a:pt x="f7" y="f4"/>
                  </a:cubicBezTo>
                  <a:cubicBezTo>
                    <a:pt x="f7" y="f9"/>
                    <a:pt x="f8" y="f10"/>
                    <a:pt x="f4" y="f10"/>
                  </a:cubicBezTo>
                  <a:cubicBezTo>
                    <a:pt x="f11" y="f10"/>
                    <a:pt x="f10" y="f9"/>
                    <a:pt x="f10" y="f4"/>
                  </a:cubicBezTo>
                  <a:cubicBezTo>
                    <a:pt x="f10" y="f8"/>
                    <a:pt x="f11" y="f7"/>
                    <a:pt x="f4" y="f7"/>
                  </a:cubicBezTo>
                  <a:close/>
                </a:path>
              </a:pathLst>
            </a:custGeom>
            <a:gradFill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l-GR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  <p:sp>
          <p:nvSpPr>
            <p:cNvPr id="23" name="Freeform 24">
              <a:extLst>
                <a:ext uri="{FF2B5EF4-FFF2-40B4-BE49-F238E27FC236}">
                  <a16:creationId xmlns:a16="http://schemas.microsoft.com/office/drawing/2014/main" id="{4FBB3741-421D-0943-E5EF-46E4BA2DFCA6}"/>
                </a:ext>
              </a:extLst>
            </p:cNvPr>
            <p:cNvSpPr/>
            <p:nvPr/>
          </p:nvSpPr>
          <p:spPr>
            <a:xfrm>
              <a:off x="66678" y="903290"/>
              <a:ext cx="190496" cy="190496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40"/>
                <a:gd name="f4" fmla="val 20"/>
                <a:gd name="f5" fmla="val 9"/>
                <a:gd name="f6" fmla="val 31"/>
                <a:gd name="f7" fmla="val 32"/>
                <a:gd name="f8" fmla="val 4"/>
                <a:gd name="f9" fmla="val 12"/>
                <a:gd name="f10" fmla="val 29"/>
                <a:gd name="f11" fmla="val 36"/>
                <a:gd name="f12" fmla="*/ f0 1 40"/>
                <a:gd name="f13" fmla="*/ f1 1 40"/>
                <a:gd name="f14" fmla="+- f3 0 f2"/>
                <a:gd name="f15" fmla="*/ f14 1 40"/>
                <a:gd name="f16" fmla="*/ 0 1 f15"/>
                <a:gd name="f17" fmla="*/ f3 1 f15"/>
                <a:gd name="f18" fmla="*/ f16 f12 1"/>
                <a:gd name="f19" fmla="*/ f17 f12 1"/>
                <a:gd name="f20" fmla="*/ f17 f13 1"/>
                <a:gd name="f21" fmla="*/ f16 f13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8" t="f21" r="f19" b="f20"/>
              <a:pathLst>
                <a:path w="40" h="40">
                  <a:moveTo>
                    <a:pt x="f4" y="f3"/>
                  </a:moveTo>
                  <a:cubicBezTo>
                    <a:pt x="f5" y="f3"/>
                    <a:pt x="f2" y="f6"/>
                    <a:pt x="f2" y="f4"/>
                  </a:cubicBezTo>
                  <a:cubicBezTo>
                    <a:pt x="f2" y="f5"/>
                    <a:pt x="f5" y="f2"/>
                    <a:pt x="f4" y="f2"/>
                  </a:cubicBezTo>
                  <a:cubicBezTo>
                    <a:pt x="f7" y="f2"/>
                    <a:pt x="f3" y="f5"/>
                    <a:pt x="f3" y="f4"/>
                  </a:cubicBezTo>
                  <a:cubicBezTo>
                    <a:pt x="f3" y="f6"/>
                    <a:pt x="f7" y="f3"/>
                    <a:pt x="f4" y="f3"/>
                  </a:cubicBezTo>
                  <a:close/>
                  <a:moveTo>
                    <a:pt x="f4" y="f8"/>
                  </a:moveTo>
                  <a:cubicBezTo>
                    <a:pt x="f9" y="f8"/>
                    <a:pt x="f8" y="f9"/>
                    <a:pt x="f8" y="f4"/>
                  </a:cubicBezTo>
                  <a:cubicBezTo>
                    <a:pt x="f8" y="f10"/>
                    <a:pt x="f9" y="f11"/>
                    <a:pt x="f4" y="f11"/>
                  </a:cubicBezTo>
                  <a:cubicBezTo>
                    <a:pt x="f10" y="f11"/>
                    <a:pt x="f11" y="f10"/>
                    <a:pt x="f11" y="f4"/>
                  </a:cubicBezTo>
                  <a:cubicBezTo>
                    <a:pt x="f11" y="f9"/>
                    <a:pt x="f10" y="f8"/>
                    <a:pt x="f4" y="f8"/>
                  </a:cubicBezTo>
                  <a:close/>
                </a:path>
              </a:pathLst>
            </a:custGeom>
            <a:gradFill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l-GR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  <p:sp>
          <p:nvSpPr>
            <p:cNvPr id="24" name="Freeform 25">
              <a:extLst>
                <a:ext uri="{FF2B5EF4-FFF2-40B4-BE49-F238E27FC236}">
                  <a16:creationId xmlns:a16="http://schemas.microsoft.com/office/drawing/2014/main" id="{261E55B6-F6CF-B57F-7A6D-42F558E4C6DF}"/>
                </a:ext>
              </a:extLst>
            </p:cNvPr>
            <p:cNvSpPr/>
            <p:nvPr/>
          </p:nvSpPr>
          <p:spPr>
            <a:xfrm>
              <a:off x="0" y="3897309"/>
              <a:ext cx="133346" cy="266703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84"/>
                <a:gd name="f4" fmla="val 168"/>
                <a:gd name="f5" fmla="val 69"/>
                <a:gd name="f6" fmla="val 6"/>
                <a:gd name="f7" fmla="val 12"/>
                <a:gd name="f8" fmla="val 162"/>
                <a:gd name="f9" fmla="*/ f0 1 84"/>
                <a:gd name="f10" fmla="*/ f1 1 168"/>
                <a:gd name="f11" fmla="+- f4 0 f2"/>
                <a:gd name="f12" fmla="+- f3 0 f2"/>
                <a:gd name="f13" fmla="*/ f12 1 84"/>
                <a:gd name="f14" fmla="*/ f11 1 168"/>
                <a:gd name="f15" fmla="*/ 0 1 f13"/>
                <a:gd name="f16" fmla="*/ f3 1 f13"/>
                <a:gd name="f17" fmla="*/ 0 1 f14"/>
                <a:gd name="f18" fmla="*/ f4 1 f14"/>
                <a:gd name="f19" fmla="*/ f15 f9 1"/>
                <a:gd name="f20" fmla="*/ f16 f9 1"/>
                <a:gd name="f21" fmla="*/ f18 f10 1"/>
                <a:gd name="f22" fmla="*/ f17 f1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9" t="f22" r="f20" b="f21"/>
              <a:pathLst>
                <a:path w="84" h="168">
                  <a:moveTo>
                    <a:pt x="f5" y="f4"/>
                  </a:moveTo>
                  <a:lnTo>
                    <a:pt x="f2" y="f6"/>
                  </a:lnTo>
                  <a:lnTo>
                    <a:pt x="f7" y="f2"/>
                  </a:lnTo>
                  <a:lnTo>
                    <a:pt x="f3" y="f8"/>
                  </a:lnTo>
                  <a:lnTo>
                    <a:pt x="f5" y="f4"/>
                  </a:lnTo>
                  <a:close/>
                </a:path>
              </a:pathLst>
            </a:custGeom>
            <a:gradFill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l-GR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  <p:sp>
          <p:nvSpPr>
            <p:cNvPr id="25" name="Freeform 26">
              <a:extLst>
                <a:ext uri="{FF2B5EF4-FFF2-40B4-BE49-F238E27FC236}">
                  <a16:creationId xmlns:a16="http://schemas.microsoft.com/office/drawing/2014/main" id="{23BFA487-382A-CBAC-5FB8-857D136642A6}"/>
                </a:ext>
              </a:extLst>
            </p:cNvPr>
            <p:cNvSpPr/>
            <p:nvPr/>
          </p:nvSpPr>
          <p:spPr>
            <a:xfrm>
              <a:off x="66678" y="4149720"/>
              <a:ext cx="190496" cy="188915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40"/>
                <a:gd name="f4" fmla="val 20"/>
                <a:gd name="f5" fmla="val 9"/>
                <a:gd name="f6" fmla="val 31"/>
                <a:gd name="f7" fmla="val 4"/>
                <a:gd name="f8" fmla="val 11"/>
                <a:gd name="f9" fmla="val 28"/>
                <a:gd name="f10" fmla="val 36"/>
                <a:gd name="f11" fmla="val 29"/>
                <a:gd name="f12" fmla="*/ f0 1 40"/>
                <a:gd name="f13" fmla="*/ f1 1 40"/>
                <a:gd name="f14" fmla="+- f3 0 f2"/>
                <a:gd name="f15" fmla="*/ f14 1 40"/>
                <a:gd name="f16" fmla="*/ 0 1 f15"/>
                <a:gd name="f17" fmla="*/ f3 1 f15"/>
                <a:gd name="f18" fmla="*/ f16 f12 1"/>
                <a:gd name="f19" fmla="*/ f17 f12 1"/>
                <a:gd name="f20" fmla="*/ f17 f13 1"/>
                <a:gd name="f21" fmla="*/ f16 f13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8" t="f21" r="f19" b="f20"/>
              <a:pathLst>
                <a:path w="40" h="40">
                  <a:moveTo>
                    <a:pt x="f4" y="f3"/>
                  </a:moveTo>
                  <a:cubicBezTo>
                    <a:pt x="f5" y="f3"/>
                    <a:pt x="f2" y="f6"/>
                    <a:pt x="f2" y="f4"/>
                  </a:cubicBezTo>
                  <a:cubicBezTo>
                    <a:pt x="f2" y="f5"/>
                    <a:pt x="f5" y="f2"/>
                    <a:pt x="f4" y="f2"/>
                  </a:cubicBezTo>
                  <a:cubicBezTo>
                    <a:pt x="f6" y="f2"/>
                    <a:pt x="f3" y="f5"/>
                    <a:pt x="f3" y="f4"/>
                  </a:cubicBezTo>
                  <a:cubicBezTo>
                    <a:pt x="f3" y="f6"/>
                    <a:pt x="f6" y="f3"/>
                    <a:pt x="f4" y="f3"/>
                  </a:cubicBezTo>
                  <a:close/>
                  <a:moveTo>
                    <a:pt x="f4" y="f7"/>
                  </a:moveTo>
                  <a:cubicBezTo>
                    <a:pt x="f8" y="f7"/>
                    <a:pt x="f7" y="f8"/>
                    <a:pt x="f7" y="f4"/>
                  </a:cubicBezTo>
                  <a:cubicBezTo>
                    <a:pt x="f7" y="f9"/>
                    <a:pt x="f8" y="f10"/>
                    <a:pt x="f4" y="f10"/>
                  </a:cubicBezTo>
                  <a:cubicBezTo>
                    <a:pt x="f11" y="f10"/>
                    <a:pt x="f10" y="f9"/>
                    <a:pt x="f10" y="f4"/>
                  </a:cubicBezTo>
                  <a:cubicBezTo>
                    <a:pt x="f10" y="f8"/>
                    <a:pt x="f11" y="f7"/>
                    <a:pt x="f4" y="f7"/>
                  </a:cubicBezTo>
                  <a:close/>
                </a:path>
              </a:pathLst>
            </a:custGeom>
            <a:gradFill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l-GR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  <p:sp>
          <p:nvSpPr>
            <p:cNvPr id="26" name="Freeform 27">
              <a:extLst>
                <a:ext uri="{FF2B5EF4-FFF2-40B4-BE49-F238E27FC236}">
                  <a16:creationId xmlns:a16="http://schemas.microsoft.com/office/drawing/2014/main" id="{86E678B5-7E71-537B-7D20-62906D2D8BE0}"/>
                </a:ext>
              </a:extLst>
            </p:cNvPr>
            <p:cNvSpPr/>
            <p:nvPr/>
          </p:nvSpPr>
          <p:spPr>
            <a:xfrm>
              <a:off x="0" y="1644648"/>
              <a:ext cx="133346" cy="269876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84"/>
                <a:gd name="f4" fmla="val 170"/>
                <a:gd name="f5" fmla="val 12"/>
                <a:gd name="f6" fmla="val 164"/>
                <a:gd name="f7" fmla="val 69"/>
                <a:gd name="f8" fmla="val 6"/>
                <a:gd name="f9" fmla="*/ f0 1 84"/>
                <a:gd name="f10" fmla="*/ f1 1 170"/>
                <a:gd name="f11" fmla="+- f4 0 f2"/>
                <a:gd name="f12" fmla="+- f3 0 f2"/>
                <a:gd name="f13" fmla="*/ f12 1 84"/>
                <a:gd name="f14" fmla="*/ f11 1 170"/>
                <a:gd name="f15" fmla="*/ 0 1 f13"/>
                <a:gd name="f16" fmla="*/ f3 1 f13"/>
                <a:gd name="f17" fmla="*/ 0 1 f14"/>
                <a:gd name="f18" fmla="*/ f4 1 f14"/>
                <a:gd name="f19" fmla="*/ f15 f9 1"/>
                <a:gd name="f20" fmla="*/ f16 f9 1"/>
                <a:gd name="f21" fmla="*/ f18 f10 1"/>
                <a:gd name="f22" fmla="*/ f17 f1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9" t="f22" r="f20" b="f21"/>
              <a:pathLst>
                <a:path w="84" h="170">
                  <a:moveTo>
                    <a:pt x="f5" y="f4"/>
                  </a:moveTo>
                  <a:lnTo>
                    <a:pt x="f2" y="f6"/>
                  </a:lnTo>
                  <a:lnTo>
                    <a:pt x="f7" y="f2"/>
                  </a:lnTo>
                  <a:lnTo>
                    <a:pt x="f3" y="f8"/>
                  </a:lnTo>
                  <a:lnTo>
                    <a:pt x="f5" y="f4"/>
                  </a:lnTo>
                  <a:close/>
                </a:path>
              </a:pathLst>
            </a:custGeom>
            <a:gradFill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l-GR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  <p:sp>
          <p:nvSpPr>
            <p:cNvPr id="27" name="Freeform 28">
              <a:extLst>
                <a:ext uri="{FF2B5EF4-FFF2-40B4-BE49-F238E27FC236}">
                  <a16:creationId xmlns:a16="http://schemas.microsoft.com/office/drawing/2014/main" id="{3A9F0357-C104-01D6-EE8E-6F6CE231F640}"/>
                </a:ext>
              </a:extLst>
            </p:cNvPr>
            <p:cNvSpPr/>
            <p:nvPr/>
          </p:nvSpPr>
          <p:spPr>
            <a:xfrm>
              <a:off x="66678" y="1468434"/>
              <a:ext cx="190496" cy="190496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40"/>
                <a:gd name="f4" fmla="val 20"/>
                <a:gd name="f5" fmla="val 9"/>
                <a:gd name="f6" fmla="val 31"/>
                <a:gd name="f7" fmla="val 4"/>
                <a:gd name="f8" fmla="val 11"/>
                <a:gd name="f9" fmla="val 28"/>
                <a:gd name="f10" fmla="val 36"/>
                <a:gd name="f11" fmla="val 29"/>
                <a:gd name="f12" fmla="*/ f0 1 40"/>
                <a:gd name="f13" fmla="*/ f1 1 40"/>
                <a:gd name="f14" fmla="+- f3 0 f2"/>
                <a:gd name="f15" fmla="*/ f14 1 40"/>
                <a:gd name="f16" fmla="*/ 0 1 f15"/>
                <a:gd name="f17" fmla="*/ f3 1 f15"/>
                <a:gd name="f18" fmla="*/ f16 f12 1"/>
                <a:gd name="f19" fmla="*/ f17 f12 1"/>
                <a:gd name="f20" fmla="*/ f17 f13 1"/>
                <a:gd name="f21" fmla="*/ f16 f13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8" t="f21" r="f19" b="f20"/>
              <a:pathLst>
                <a:path w="40" h="40">
                  <a:moveTo>
                    <a:pt x="f4" y="f3"/>
                  </a:moveTo>
                  <a:cubicBezTo>
                    <a:pt x="f5" y="f3"/>
                    <a:pt x="f2" y="f6"/>
                    <a:pt x="f2" y="f4"/>
                  </a:cubicBezTo>
                  <a:cubicBezTo>
                    <a:pt x="f2" y="f5"/>
                    <a:pt x="f5" y="f2"/>
                    <a:pt x="f4" y="f2"/>
                  </a:cubicBezTo>
                  <a:cubicBezTo>
                    <a:pt x="f6" y="f2"/>
                    <a:pt x="f3" y="f5"/>
                    <a:pt x="f3" y="f4"/>
                  </a:cubicBezTo>
                  <a:cubicBezTo>
                    <a:pt x="f3" y="f6"/>
                    <a:pt x="f6" y="f3"/>
                    <a:pt x="f4" y="f3"/>
                  </a:cubicBezTo>
                  <a:close/>
                  <a:moveTo>
                    <a:pt x="f4" y="f7"/>
                  </a:moveTo>
                  <a:cubicBezTo>
                    <a:pt x="f8" y="f7"/>
                    <a:pt x="f7" y="f8"/>
                    <a:pt x="f7" y="f4"/>
                  </a:cubicBezTo>
                  <a:cubicBezTo>
                    <a:pt x="f7" y="f9"/>
                    <a:pt x="f8" y="f10"/>
                    <a:pt x="f4" y="f10"/>
                  </a:cubicBezTo>
                  <a:cubicBezTo>
                    <a:pt x="f11" y="f10"/>
                    <a:pt x="f10" y="f9"/>
                    <a:pt x="f10" y="f4"/>
                  </a:cubicBezTo>
                  <a:cubicBezTo>
                    <a:pt x="f10" y="f8"/>
                    <a:pt x="f11" y="f7"/>
                    <a:pt x="f4" y="f7"/>
                  </a:cubicBezTo>
                  <a:close/>
                </a:path>
              </a:pathLst>
            </a:custGeom>
            <a:gradFill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l-GR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  <p:sp>
          <p:nvSpPr>
            <p:cNvPr id="28" name="Freeform 29">
              <a:extLst>
                <a:ext uri="{FF2B5EF4-FFF2-40B4-BE49-F238E27FC236}">
                  <a16:creationId xmlns:a16="http://schemas.microsoft.com/office/drawing/2014/main" id="{934539E5-7AB8-A95B-8E68-BE7816451868}"/>
                </a:ext>
              </a:extLst>
            </p:cNvPr>
            <p:cNvSpPr/>
            <p:nvPr/>
          </p:nvSpPr>
          <p:spPr>
            <a:xfrm>
              <a:off x="695328" y="4764"/>
              <a:ext cx="309560" cy="1558923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195"/>
                <a:gd name="f4" fmla="val 982"/>
                <a:gd name="f5" fmla="val 177"/>
                <a:gd name="f6" fmla="val 805"/>
                <a:gd name="f7" fmla="val 629"/>
                <a:gd name="f8" fmla="val 18"/>
                <a:gd name="f9" fmla="val 623"/>
                <a:gd name="f10" fmla="val 796"/>
                <a:gd name="f11" fmla="*/ f0 1 195"/>
                <a:gd name="f12" fmla="*/ f1 1 982"/>
                <a:gd name="f13" fmla="+- f4 0 f2"/>
                <a:gd name="f14" fmla="+- f3 0 f2"/>
                <a:gd name="f15" fmla="*/ f14 1 195"/>
                <a:gd name="f16" fmla="*/ f13 1 982"/>
                <a:gd name="f17" fmla="*/ 0 1 f15"/>
                <a:gd name="f18" fmla="*/ f3 1 f15"/>
                <a:gd name="f19" fmla="*/ 0 1 f16"/>
                <a:gd name="f20" fmla="*/ f4 1 f16"/>
                <a:gd name="f21" fmla="*/ f17 f11 1"/>
                <a:gd name="f22" fmla="*/ f18 f11 1"/>
                <a:gd name="f23" fmla="*/ f20 f12 1"/>
                <a:gd name="f24" fmla="*/ f19 f12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21" t="f24" r="f22" b="f23"/>
              <a:pathLst>
                <a:path w="195" h="982">
                  <a:moveTo>
                    <a:pt x="f3" y="f4"/>
                  </a:moveTo>
                  <a:lnTo>
                    <a:pt x="f5" y="f4"/>
                  </a:lnTo>
                  <a:lnTo>
                    <a:pt x="f5" y="f6"/>
                  </a:lnTo>
                  <a:lnTo>
                    <a:pt x="f2" y="f7"/>
                  </a:lnTo>
                  <a:lnTo>
                    <a:pt x="f2" y="f2"/>
                  </a:lnTo>
                  <a:lnTo>
                    <a:pt x="f8" y="f2"/>
                  </a:lnTo>
                  <a:lnTo>
                    <a:pt x="f8" y="f9"/>
                  </a:lnTo>
                  <a:lnTo>
                    <a:pt x="f3" y="f10"/>
                  </a:lnTo>
                  <a:lnTo>
                    <a:pt x="f3" y="f4"/>
                  </a:lnTo>
                  <a:close/>
                </a:path>
              </a:pathLst>
            </a:custGeom>
            <a:gradFill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l-GR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  <p:sp>
          <p:nvSpPr>
            <p:cNvPr id="29" name="Freeform 30">
              <a:extLst>
                <a:ext uri="{FF2B5EF4-FFF2-40B4-BE49-F238E27FC236}">
                  <a16:creationId xmlns:a16="http://schemas.microsoft.com/office/drawing/2014/main" id="{13BFD041-028C-5614-6E5A-77CCD2BD82E8}"/>
                </a:ext>
              </a:extLst>
            </p:cNvPr>
            <p:cNvSpPr/>
            <p:nvPr/>
          </p:nvSpPr>
          <p:spPr>
            <a:xfrm>
              <a:off x="57150" y="4881560"/>
              <a:ext cx="190496" cy="188915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40"/>
                <a:gd name="f4" fmla="val 20"/>
                <a:gd name="f5" fmla="val 9"/>
                <a:gd name="f6" fmla="val 31"/>
                <a:gd name="f7" fmla="val 4"/>
                <a:gd name="f8" fmla="val 12"/>
                <a:gd name="f9" fmla="val 11"/>
                <a:gd name="f10" fmla="val 29"/>
                <a:gd name="f11" fmla="val 36"/>
                <a:gd name="f12" fmla="*/ f0 1 40"/>
                <a:gd name="f13" fmla="*/ f1 1 40"/>
                <a:gd name="f14" fmla="+- f3 0 f2"/>
                <a:gd name="f15" fmla="*/ f14 1 40"/>
                <a:gd name="f16" fmla="*/ 0 1 f15"/>
                <a:gd name="f17" fmla="*/ f3 1 f15"/>
                <a:gd name="f18" fmla="*/ f16 f12 1"/>
                <a:gd name="f19" fmla="*/ f17 f12 1"/>
                <a:gd name="f20" fmla="*/ f17 f13 1"/>
                <a:gd name="f21" fmla="*/ f16 f13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8" t="f21" r="f19" b="f20"/>
              <a:pathLst>
                <a:path w="40" h="40">
                  <a:moveTo>
                    <a:pt x="f4" y="f3"/>
                  </a:moveTo>
                  <a:cubicBezTo>
                    <a:pt x="f5" y="f3"/>
                    <a:pt x="f2" y="f6"/>
                    <a:pt x="f2" y="f4"/>
                  </a:cubicBezTo>
                  <a:cubicBezTo>
                    <a:pt x="f2" y="f5"/>
                    <a:pt x="f5" y="f2"/>
                    <a:pt x="f4" y="f2"/>
                  </a:cubicBezTo>
                  <a:cubicBezTo>
                    <a:pt x="f6" y="f2"/>
                    <a:pt x="f3" y="f5"/>
                    <a:pt x="f3" y="f4"/>
                  </a:cubicBezTo>
                  <a:cubicBezTo>
                    <a:pt x="f3" y="f6"/>
                    <a:pt x="f6" y="f3"/>
                    <a:pt x="f4" y="f3"/>
                  </a:cubicBezTo>
                  <a:close/>
                  <a:moveTo>
                    <a:pt x="f4" y="f7"/>
                  </a:moveTo>
                  <a:cubicBezTo>
                    <a:pt x="f8" y="f7"/>
                    <a:pt x="f7" y="f9"/>
                    <a:pt x="f7" y="f4"/>
                  </a:cubicBezTo>
                  <a:cubicBezTo>
                    <a:pt x="f7" y="f10"/>
                    <a:pt x="f8" y="f11"/>
                    <a:pt x="f4" y="f11"/>
                  </a:cubicBezTo>
                  <a:cubicBezTo>
                    <a:pt x="f10" y="f11"/>
                    <a:pt x="f11" y="f10"/>
                    <a:pt x="f11" y="f4"/>
                  </a:cubicBezTo>
                  <a:cubicBezTo>
                    <a:pt x="f11" y="f9"/>
                    <a:pt x="f10" y="f7"/>
                    <a:pt x="f4" y="f7"/>
                  </a:cubicBezTo>
                  <a:close/>
                </a:path>
              </a:pathLst>
            </a:custGeom>
            <a:gradFill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l-GR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  <p:sp>
          <p:nvSpPr>
            <p:cNvPr id="30" name="Freeform 31">
              <a:extLst>
                <a:ext uri="{FF2B5EF4-FFF2-40B4-BE49-F238E27FC236}">
                  <a16:creationId xmlns:a16="http://schemas.microsoft.com/office/drawing/2014/main" id="{2B8FE339-C852-AFC6-A9B7-68914E2D6947}"/>
                </a:ext>
              </a:extLst>
            </p:cNvPr>
            <p:cNvSpPr/>
            <p:nvPr/>
          </p:nvSpPr>
          <p:spPr>
            <a:xfrm>
              <a:off x="138110" y="5060947"/>
              <a:ext cx="304796" cy="1777995"/>
            </a:xfrm>
            <a:custGeom>
              <a:avLst/>
              <a:gdLst>
                <a:gd name="f0" fmla="val 360"/>
                <a:gd name="f1" fmla="val w"/>
                <a:gd name="f2" fmla="val h"/>
                <a:gd name="f3" fmla="val 0"/>
                <a:gd name="f4" fmla="val 192"/>
                <a:gd name="f5" fmla="val 1120"/>
                <a:gd name="f6" fmla="val 177"/>
                <a:gd name="f7" fmla="val 183"/>
                <a:gd name="f8" fmla="val 15"/>
                <a:gd name="f9" fmla="val 354"/>
                <a:gd name="f10" fmla="*/ f1 1 192"/>
                <a:gd name="f11" fmla="*/ f2 1 1120"/>
                <a:gd name="f12" fmla="+- f5 0 f3"/>
                <a:gd name="f13" fmla="+- f4 0 f3"/>
                <a:gd name="f14" fmla="*/ f13 1 192"/>
                <a:gd name="f15" fmla="*/ f12 1 1120"/>
                <a:gd name="f16" fmla="*/ 0 1 f14"/>
                <a:gd name="f17" fmla="*/ f4 1 f14"/>
                <a:gd name="f18" fmla="*/ 0 1 f15"/>
                <a:gd name="f19" fmla="*/ f5 1 f15"/>
                <a:gd name="f20" fmla="*/ f16 f10 1"/>
                <a:gd name="f21" fmla="*/ f17 f10 1"/>
                <a:gd name="f22" fmla="*/ f19 f11 1"/>
                <a:gd name="f23" fmla="*/ f18 f1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20" t="f23" r="f21" b="f22"/>
              <a:pathLst>
                <a:path w="192" h="1120">
                  <a:moveTo>
                    <a:pt x="f4" y="f5"/>
                  </a:moveTo>
                  <a:lnTo>
                    <a:pt x="f6" y="f5"/>
                  </a:lnTo>
                  <a:lnTo>
                    <a:pt x="f6" y="f0"/>
                  </a:lnTo>
                  <a:lnTo>
                    <a:pt x="f3" y="f7"/>
                  </a:lnTo>
                  <a:lnTo>
                    <a:pt x="f3" y="f3"/>
                  </a:lnTo>
                  <a:lnTo>
                    <a:pt x="f8" y="f3"/>
                  </a:lnTo>
                  <a:lnTo>
                    <a:pt x="f8" y="f6"/>
                  </a:lnTo>
                  <a:lnTo>
                    <a:pt x="f4" y="f9"/>
                  </a:lnTo>
                  <a:lnTo>
                    <a:pt x="f4" y="f5"/>
                  </a:lnTo>
                  <a:close/>
                </a:path>
              </a:pathLst>
            </a:custGeom>
            <a:gradFill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l-GR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  <p:sp>
          <p:nvSpPr>
            <p:cNvPr id="31" name="Freeform 32">
              <a:extLst>
                <a:ext uri="{FF2B5EF4-FFF2-40B4-BE49-F238E27FC236}">
                  <a16:creationId xmlns:a16="http://schemas.microsoft.com/office/drawing/2014/main" id="{FA9DB2B0-67CC-EFED-4668-6D5C745B8E95}"/>
                </a:ext>
              </a:extLst>
            </p:cNvPr>
            <p:cNvSpPr/>
            <p:nvPr/>
          </p:nvSpPr>
          <p:spPr>
            <a:xfrm>
              <a:off x="561971" y="6430966"/>
              <a:ext cx="190496" cy="188915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40"/>
                <a:gd name="f4" fmla="val 20"/>
                <a:gd name="f5" fmla="val 9"/>
                <a:gd name="f6" fmla="val 31"/>
                <a:gd name="f7" fmla="val 4"/>
                <a:gd name="f8" fmla="val 12"/>
                <a:gd name="f9" fmla="val 11"/>
                <a:gd name="f10" fmla="val 29"/>
                <a:gd name="f11" fmla="val 36"/>
                <a:gd name="f12" fmla="*/ f0 1 40"/>
                <a:gd name="f13" fmla="*/ f1 1 40"/>
                <a:gd name="f14" fmla="+- f3 0 f2"/>
                <a:gd name="f15" fmla="*/ f14 1 40"/>
                <a:gd name="f16" fmla="*/ 0 1 f15"/>
                <a:gd name="f17" fmla="*/ f3 1 f15"/>
                <a:gd name="f18" fmla="*/ f16 f12 1"/>
                <a:gd name="f19" fmla="*/ f17 f12 1"/>
                <a:gd name="f20" fmla="*/ f17 f13 1"/>
                <a:gd name="f21" fmla="*/ f16 f13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8" t="f21" r="f19" b="f20"/>
              <a:pathLst>
                <a:path w="40" h="40">
                  <a:moveTo>
                    <a:pt x="f4" y="f3"/>
                  </a:moveTo>
                  <a:cubicBezTo>
                    <a:pt x="f5" y="f3"/>
                    <a:pt x="f2" y="f6"/>
                    <a:pt x="f2" y="f4"/>
                  </a:cubicBezTo>
                  <a:cubicBezTo>
                    <a:pt x="f2" y="f5"/>
                    <a:pt x="f5" y="f2"/>
                    <a:pt x="f4" y="f2"/>
                  </a:cubicBezTo>
                  <a:cubicBezTo>
                    <a:pt x="f6" y="f2"/>
                    <a:pt x="f3" y="f5"/>
                    <a:pt x="f3" y="f4"/>
                  </a:cubicBezTo>
                  <a:cubicBezTo>
                    <a:pt x="f3" y="f6"/>
                    <a:pt x="f6" y="f3"/>
                    <a:pt x="f4" y="f3"/>
                  </a:cubicBezTo>
                  <a:close/>
                  <a:moveTo>
                    <a:pt x="f4" y="f7"/>
                  </a:moveTo>
                  <a:cubicBezTo>
                    <a:pt x="f8" y="f7"/>
                    <a:pt x="f7" y="f9"/>
                    <a:pt x="f7" y="f4"/>
                  </a:cubicBezTo>
                  <a:cubicBezTo>
                    <a:pt x="f7" y="f10"/>
                    <a:pt x="f8" y="f11"/>
                    <a:pt x="f4" y="f11"/>
                  </a:cubicBezTo>
                  <a:cubicBezTo>
                    <a:pt x="f10" y="f11"/>
                    <a:pt x="f11" y="f10"/>
                    <a:pt x="f11" y="f4"/>
                  </a:cubicBezTo>
                  <a:cubicBezTo>
                    <a:pt x="f11" y="f9"/>
                    <a:pt x="f10" y="f7"/>
                    <a:pt x="f4" y="f7"/>
                  </a:cubicBezTo>
                  <a:close/>
                </a:path>
              </a:pathLst>
            </a:custGeom>
            <a:gradFill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l-GR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  <p:sp>
          <p:nvSpPr>
            <p:cNvPr id="32" name="Rectangle 33">
              <a:extLst>
                <a:ext uri="{FF2B5EF4-FFF2-40B4-BE49-F238E27FC236}">
                  <a16:creationId xmlns:a16="http://schemas.microsoft.com/office/drawing/2014/main" id="{B180FC5E-10E1-C862-1864-2DA4103AB556}"/>
                </a:ext>
              </a:extLst>
            </p:cNvPr>
            <p:cNvSpPr/>
            <p:nvPr/>
          </p:nvSpPr>
          <p:spPr>
            <a:xfrm>
              <a:off x="642942" y="6610353"/>
              <a:ext cx="23810" cy="242892"/>
            </a:xfrm>
            <a:prstGeom prst="rect">
              <a:avLst/>
            </a:prstGeom>
            <a:gradFill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l-GR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  <p:sp>
          <p:nvSpPr>
            <p:cNvPr id="33" name="Freeform 34">
              <a:extLst>
                <a:ext uri="{FF2B5EF4-FFF2-40B4-BE49-F238E27FC236}">
                  <a16:creationId xmlns:a16="http://schemas.microsoft.com/office/drawing/2014/main" id="{3F64128A-B48E-D2C1-85E8-3548EE87EB15}"/>
                </a:ext>
              </a:extLst>
            </p:cNvPr>
            <p:cNvSpPr/>
            <p:nvPr/>
          </p:nvSpPr>
          <p:spPr>
            <a:xfrm>
              <a:off x="76196" y="6430966"/>
              <a:ext cx="190496" cy="188915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40"/>
                <a:gd name="f4" fmla="val 20"/>
                <a:gd name="f5" fmla="val 9"/>
                <a:gd name="f6" fmla="val 31"/>
                <a:gd name="f7" fmla="val 32"/>
                <a:gd name="f8" fmla="val 4"/>
                <a:gd name="f9" fmla="val 12"/>
                <a:gd name="f10" fmla="val 11"/>
                <a:gd name="f11" fmla="val 29"/>
                <a:gd name="f12" fmla="val 36"/>
                <a:gd name="f13" fmla="*/ f0 1 40"/>
                <a:gd name="f14" fmla="*/ f1 1 40"/>
                <a:gd name="f15" fmla="+- f3 0 f2"/>
                <a:gd name="f16" fmla="*/ f15 1 40"/>
                <a:gd name="f17" fmla="*/ 0 1 f16"/>
                <a:gd name="f18" fmla="*/ f3 1 f16"/>
                <a:gd name="f19" fmla="*/ f17 f13 1"/>
                <a:gd name="f20" fmla="*/ f18 f13 1"/>
                <a:gd name="f21" fmla="*/ f18 f14 1"/>
                <a:gd name="f22" fmla="*/ f17 f14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9" t="f22" r="f20" b="f21"/>
              <a:pathLst>
                <a:path w="40" h="40">
                  <a:moveTo>
                    <a:pt x="f4" y="f3"/>
                  </a:moveTo>
                  <a:cubicBezTo>
                    <a:pt x="f5" y="f3"/>
                    <a:pt x="f2" y="f6"/>
                    <a:pt x="f2" y="f4"/>
                  </a:cubicBezTo>
                  <a:cubicBezTo>
                    <a:pt x="f2" y="f5"/>
                    <a:pt x="f5" y="f2"/>
                    <a:pt x="f4" y="f2"/>
                  </a:cubicBezTo>
                  <a:cubicBezTo>
                    <a:pt x="f7" y="f2"/>
                    <a:pt x="f3" y="f5"/>
                    <a:pt x="f3" y="f4"/>
                  </a:cubicBezTo>
                  <a:cubicBezTo>
                    <a:pt x="f3" y="f6"/>
                    <a:pt x="f7" y="f3"/>
                    <a:pt x="f4" y="f3"/>
                  </a:cubicBezTo>
                  <a:close/>
                  <a:moveTo>
                    <a:pt x="f4" y="f8"/>
                  </a:moveTo>
                  <a:cubicBezTo>
                    <a:pt x="f9" y="f8"/>
                    <a:pt x="f8" y="f10"/>
                    <a:pt x="f8" y="f4"/>
                  </a:cubicBezTo>
                  <a:cubicBezTo>
                    <a:pt x="f8" y="f11"/>
                    <a:pt x="f9" y="f12"/>
                    <a:pt x="f4" y="f12"/>
                  </a:cubicBezTo>
                  <a:cubicBezTo>
                    <a:pt x="f11" y="f12"/>
                    <a:pt x="f12" y="f11"/>
                    <a:pt x="f12" y="f4"/>
                  </a:cubicBezTo>
                  <a:cubicBezTo>
                    <a:pt x="f12" y="f10"/>
                    <a:pt x="f11" y="f8"/>
                    <a:pt x="f4" y="f8"/>
                  </a:cubicBezTo>
                  <a:close/>
                </a:path>
              </a:pathLst>
            </a:custGeom>
            <a:gradFill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l-GR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  <p:sp>
          <p:nvSpPr>
            <p:cNvPr id="34" name="Freeform 35">
              <a:extLst>
                <a:ext uri="{FF2B5EF4-FFF2-40B4-BE49-F238E27FC236}">
                  <a16:creationId xmlns:a16="http://schemas.microsoft.com/office/drawing/2014/main" id="{2A48193D-7190-4481-CBAC-AE8430C961E1}"/>
                </a:ext>
              </a:extLst>
            </p:cNvPr>
            <p:cNvSpPr/>
            <p:nvPr/>
          </p:nvSpPr>
          <p:spPr>
            <a:xfrm>
              <a:off x="0" y="5978520"/>
              <a:ext cx="190496" cy="461964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120"/>
                <a:gd name="f4" fmla="val 291"/>
                <a:gd name="f5" fmla="val 105"/>
                <a:gd name="f6" fmla="val 114"/>
                <a:gd name="f7" fmla="val 9"/>
                <a:gd name="f8" fmla="val 12"/>
                <a:gd name="f9" fmla="val 108"/>
                <a:gd name="f10" fmla="*/ f0 1 120"/>
                <a:gd name="f11" fmla="*/ f1 1 291"/>
                <a:gd name="f12" fmla="+- f4 0 f2"/>
                <a:gd name="f13" fmla="+- f3 0 f2"/>
                <a:gd name="f14" fmla="*/ f13 1 120"/>
                <a:gd name="f15" fmla="*/ f12 1 291"/>
                <a:gd name="f16" fmla="*/ 0 1 f14"/>
                <a:gd name="f17" fmla="*/ f3 1 f14"/>
                <a:gd name="f18" fmla="*/ 0 1 f15"/>
                <a:gd name="f19" fmla="*/ f4 1 f15"/>
                <a:gd name="f20" fmla="*/ f16 f10 1"/>
                <a:gd name="f21" fmla="*/ f17 f10 1"/>
                <a:gd name="f22" fmla="*/ f19 f11 1"/>
                <a:gd name="f23" fmla="*/ f18 f1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20" t="f23" r="f21" b="f22"/>
              <a:pathLst>
                <a:path w="120" h="291">
                  <a:moveTo>
                    <a:pt x="f3" y="f4"/>
                  </a:moveTo>
                  <a:lnTo>
                    <a:pt x="f5" y="f4"/>
                  </a:lnTo>
                  <a:lnTo>
                    <a:pt x="f5" y="f6"/>
                  </a:lnTo>
                  <a:lnTo>
                    <a:pt x="f2" y="f7"/>
                  </a:lnTo>
                  <a:lnTo>
                    <a:pt x="f8" y="f2"/>
                  </a:lnTo>
                  <a:lnTo>
                    <a:pt x="f3" y="f9"/>
                  </a:lnTo>
                  <a:lnTo>
                    <a:pt x="f3" y="f4"/>
                  </a:lnTo>
                  <a:close/>
                </a:path>
              </a:pathLst>
            </a:custGeom>
            <a:gradFill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l-GR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  <p:sp>
          <p:nvSpPr>
            <p:cNvPr id="35" name="Freeform 36">
              <a:extLst>
                <a:ext uri="{FF2B5EF4-FFF2-40B4-BE49-F238E27FC236}">
                  <a16:creationId xmlns:a16="http://schemas.microsoft.com/office/drawing/2014/main" id="{B5E1152E-29AA-DE44-3D04-425ACC875C75}"/>
                </a:ext>
              </a:extLst>
            </p:cNvPr>
            <p:cNvSpPr/>
            <p:nvPr/>
          </p:nvSpPr>
          <p:spPr>
            <a:xfrm>
              <a:off x="1014417" y="1801816"/>
              <a:ext cx="214317" cy="755651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135"/>
                <a:gd name="f4" fmla="val 476"/>
                <a:gd name="f5" fmla="val 12"/>
                <a:gd name="f6" fmla="val 128"/>
                <a:gd name="f7" fmla="val 126"/>
                <a:gd name="f8" fmla="val 9"/>
                <a:gd name="f9" fmla="val 131"/>
                <a:gd name="f10" fmla="*/ f0 1 135"/>
                <a:gd name="f11" fmla="*/ f1 1 476"/>
                <a:gd name="f12" fmla="+- f4 0 f2"/>
                <a:gd name="f13" fmla="+- f3 0 f2"/>
                <a:gd name="f14" fmla="*/ f13 1 135"/>
                <a:gd name="f15" fmla="*/ f12 1 476"/>
                <a:gd name="f16" fmla="*/ 0 1 f14"/>
                <a:gd name="f17" fmla="*/ f3 1 f14"/>
                <a:gd name="f18" fmla="*/ 0 1 f15"/>
                <a:gd name="f19" fmla="*/ f4 1 f15"/>
                <a:gd name="f20" fmla="*/ f16 f10 1"/>
                <a:gd name="f21" fmla="*/ f17 f10 1"/>
                <a:gd name="f22" fmla="*/ f19 f11 1"/>
                <a:gd name="f23" fmla="*/ f18 f1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20" t="f23" r="f21" b="f22"/>
              <a:pathLst>
                <a:path w="135" h="476">
                  <a:moveTo>
                    <a:pt x="f5" y="f4"/>
                  </a:moveTo>
                  <a:lnTo>
                    <a:pt x="f2" y="f4"/>
                  </a:lnTo>
                  <a:lnTo>
                    <a:pt x="f2" y="f6"/>
                  </a:lnTo>
                  <a:lnTo>
                    <a:pt x="f7" y="f2"/>
                  </a:lnTo>
                  <a:lnTo>
                    <a:pt x="f3" y="f8"/>
                  </a:lnTo>
                  <a:lnTo>
                    <a:pt x="f5" y="f9"/>
                  </a:lnTo>
                  <a:lnTo>
                    <a:pt x="f5" y="f4"/>
                  </a:lnTo>
                  <a:close/>
                </a:path>
              </a:pathLst>
            </a:custGeom>
            <a:gradFill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l-GR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  <p:sp>
          <p:nvSpPr>
            <p:cNvPr id="36" name="Freeform 37">
              <a:extLst>
                <a:ext uri="{FF2B5EF4-FFF2-40B4-BE49-F238E27FC236}">
                  <a16:creationId xmlns:a16="http://schemas.microsoft.com/office/drawing/2014/main" id="{50DC0E1E-88DE-B2A3-8691-6F2EF4B7A540}"/>
                </a:ext>
              </a:extLst>
            </p:cNvPr>
            <p:cNvSpPr/>
            <p:nvPr/>
          </p:nvSpPr>
          <p:spPr>
            <a:xfrm>
              <a:off x="938210" y="2547939"/>
              <a:ext cx="166685" cy="160340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35"/>
                <a:gd name="f4" fmla="val 34"/>
                <a:gd name="f5" fmla="val 18"/>
                <a:gd name="f6" fmla="val 8"/>
                <a:gd name="f7" fmla="val 26"/>
                <a:gd name="f8" fmla="val 17"/>
                <a:gd name="f9" fmla="val 7"/>
                <a:gd name="f10" fmla="val 27"/>
                <a:gd name="f11" fmla="val 4"/>
                <a:gd name="f12" fmla="val 10"/>
                <a:gd name="f13" fmla="val 24"/>
                <a:gd name="f14" fmla="val 30"/>
                <a:gd name="f15" fmla="val 25"/>
                <a:gd name="f16" fmla="val 31"/>
                <a:gd name="f17" fmla="*/ f0 1 35"/>
                <a:gd name="f18" fmla="*/ f1 1 34"/>
                <a:gd name="f19" fmla="+- f4 0 f2"/>
                <a:gd name="f20" fmla="+- f3 0 f2"/>
                <a:gd name="f21" fmla="*/ f20 1 35"/>
                <a:gd name="f22" fmla="*/ f19 1 34"/>
                <a:gd name="f23" fmla="*/ 0 1 f21"/>
                <a:gd name="f24" fmla="*/ f3 1 f21"/>
                <a:gd name="f25" fmla="*/ 0 1 f22"/>
                <a:gd name="f26" fmla="*/ f4 1 f22"/>
                <a:gd name="f27" fmla="*/ f23 f17 1"/>
                <a:gd name="f28" fmla="*/ f24 f17 1"/>
                <a:gd name="f29" fmla="*/ f26 f18 1"/>
                <a:gd name="f30" fmla="*/ f25 f18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27" t="f30" r="f28" b="f29"/>
              <a:pathLst>
                <a:path w="35" h="34">
                  <a:moveTo>
                    <a:pt x="f5" y="f4"/>
                  </a:moveTo>
                  <a:cubicBezTo>
                    <a:pt x="f6" y="f4"/>
                    <a:pt x="f2" y="f7"/>
                    <a:pt x="f2" y="f8"/>
                  </a:cubicBezTo>
                  <a:cubicBezTo>
                    <a:pt x="f2" y="f9"/>
                    <a:pt x="f6" y="f2"/>
                    <a:pt x="f5" y="f2"/>
                  </a:cubicBezTo>
                  <a:cubicBezTo>
                    <a:pt x="f10" y="f2"/>
                    <a:pt x="f3" y="f9"/>
                    <a:pt x="f3" y="f8"/>
                  </a:cubicBezTo>
                  <a:cubicBezTo>
                    <a:pt x="f3" y="f7"/>
                    <a:pt x="f10" y="f4"/>
                    <a:pt x="f5" y="f4"/>
                  </a:cubicBezTo>
                  <a:close/>
                  <a:moveTo>
                    <a:pt x="f5" y="f11"/>
                  </a:moveTo>
                  <a:cubicBezTo>
                    <a:pt x="f12" y="f11"/>
                    <a:pt x="f11" y="f12"/>
                    <a:pt x="f11" y="f8"/>
                  </a:cubicBezTo>
                  <a:cubicBezTo>
                    <a:pt x="f11" y="f13"/>
                    <a:pt x="f12" y="f14"/>
                    <a:pt x="f5" y="f14"/>
                  </a:cubicBezTo>
                  <a:cubicBezTo>
                    <a:pt x="f15" y="f14"/>
                    <a:pt x="f16" y="f13"/>
                    <a:pt x="f16" y="f8"/>
                  </a:cubicBezTo>
                  <a:cubicBezTo>
                    <a:pt x="f16" y="f12"/>
                    <a:pt x="f15" y="f11"/>
                    <a:pt x="f5" y="f11"/>
                  </a:cubicBezTo>
                  <a:close/>
                </a:path>
              </a:pathLst>
            </a:custGeom>
            <a:gradFill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l-GR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  <p:sp>
          <p:nvSpPr>
            <p:cNvPr id="37" name="Freeform 38">
              <a:extLst>
                <a:ext uri="{FF2B5EF4-FFF2-40B4-BE49-F238E27FC236}">
                  <a16:creationId xmlns:a16="http://schemas.microsoft.com/office/drawing/2014/main" id="{385B5809-8E51-ADD4-C679-A071B5DE2E06}"/>
                </a:ext>
              </a:extLst>
            </p:cNvPr>
            <p:cNvSpPr/>
            <p:nvPr/>
          </p:nvSpPr>
          <p:spPr>
            <a:xfrm>
              <a:off x="595310" y="4764"/>
              <a:ext cx="638178" cy="4025902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402"/>
                <a:gd name="f4" fmla="val 2536"/>
                <a:gd name="f5" fmla="val 387"/>
                <a:gd name="f6" fmla="val 2311"/>
                <a:gd name="f7" fmla="val 1925"/>
                <a:gd name="f8" fmla="val 15"/>
                <a:gd name="f9" fmla="val 1916"/>
                <a:gd name="f10" fmla="val 2302"/>
                <a:gd name="f11" fmla="*/ f0 1 402"/>
                <a:gd name="f12" fmla="*/ f1 1 2536"/>
                <a:gd name="f13" fmla="+- f4 0 f2"/>
                <a:gd name="f14" fmla="+- f3 0 f2"/>
                <a:gd name="f15" fmla="*/ f14 1 402"/>
                <a:gd name="f16" fmla="*/ f13 1 2536"/>
                <a:gd name="f17" fmla="*/ 0 1 f15"/>
                <a:gd name="f18" fmla="*/ f3 1 f15"/>
                <a:gd name="f19" fmla="*/ 0 1 f16"/>
                <a:gd name="f20" fmla="*/ f4 1 f16"/>
                <a:gd name="f21" fmla="*/ f17 f11 1"/>
                <a:gd name="f22" fmla="*/ f18 f11 1"/>
                <a:gd name="f23" fmla="*/ f20 f12 1"/>
                <a:gd name="f24" fmla="*/ f19 f12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21" t="f24" r="f22" b="f23"/>
              <a:pathLst>
                <a:path w="402" h="2536">
                  <a:moveTo>
                    <a:pt x="f3" y="f4"/>
                  </a:moveTo>
                  <a:lnTo>
                    <a:pt x="f5" y="f4"/>
                  </a:lnTo>
                  <a:lnTo>
                    <a:pt x="f5" y="f6"/>
                  </a:lnTo>
                  <a:lnTo>
                    <a:pt x="f2" y="f7"/>
                  </a:lnTo>
                  <a:lnTo>
                    <a:pt x="f2" y="f2"/>
                  </a:lnTo>
                  <a:lnTo>
                    <a:pt x="f8" y="f2"/>
                  </a:lnTo>
                  <a:lnTo>
                    <a:pt x="f8" y="f9"/>
                  </a:lnTo>
                  <a:lnTo>
                    <a:pt x="f3" y="f10"/>
                  </a:lnTo>
                  <a:lnTo>
                    <a:pt x="f3" y="f4"/>
                  </a:lnTo>
                  <a:close/>
                </a:path>
              </a:pathLst>
            </a:custGeom>
            <a:gradFill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l-GR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  <p:sp>
          <p:nvSpPr>
            <p:cNvPr id="38" name="Freeform 39">
              <a:extLst>
                <a:ext uri="{FF2B5EF4-FFF2-40B4-BE49-F238E27FC236}">
                  <a16:creationId xmlns:a16="http://schemas.microsoft.com/office/drawing/2014/main" id="{AD1F9552-5CC8-D604-C284-928059B043E1}"/>
                </a:ext>
              </a:extLst>
            </p:cNvPr>
            <p:cNvSpPr/>
            <p:nvPr/>
          </p:nvSpPr>
          <p:spPr>
            <a:xfrm>
              <a:off x="1223960" y="1382709"/>
              <a:ext cx="142875" cy="476246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90"/>
                <a:gd name="f4" fmla="val 300"/>
                <a:gd name="f5" fmla="val 78"/>
                <a:gd name="f6" fmla="val 84"/>
                <a:gd name="f7" fmla="val 9"/>
                <a:gd name="f8" fmla="val 81"/>
                <a:gd name="f9" fmla="*/ f0 1 90"/>
                <a:gd name="f10" fmla="*/ f1 1 300"/>
                <a:gd name="f11" fmla="+- f4 0 f2"/>
                <a:gd name="f12" fmla="+- f3 0 f2"/>
                <a:gd name="f13" fmla="*/ f12 1 90"/>
                <a:gd name="f14" fmla="*/ f11 1 300"/>
                <a:gd name="f15" fmla="*/ 0 1 f13"/>
                <a:gd name="f16" fmla="*/ f3 1 f13"/>
                <a:gd name="f17" fmla="*/ 0 1 f14"/>
                <a:gd name="f18" fmla="*/ f4 1 f14"/>
                <a:gd name="f19" fmla="*/ f15 f9 1"/>
                <a:gd name="f20" fmla="*/ f16 f9 1"/>
                <a:gd name="f21" fmla="*/ f18 f10 1"/>
                <a:gd name="f22" fmla="*/ f17 f1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9" t="f22" r="f20" b="f21"/>
              <a:pathLst>
                <a:path w="90" h="300">
                  <a:moveTo>
                    <a:pt x="f3" y="f4"/>
                  </a:moveTo>
                  <a:lnTo>
                    <a:pt x="f5" y="f4"/>
                  </a:lnTo>
                  <a:lnTo>
                    <a:pt x="f5" y="f6"/>
                  </a:lnTo>
                  <a:lnTo>
                    <a:pt x="f2" y="f7"/>
                  </a:lnTo>
                  <a:lnTo>
                    <a:pt x="f7" y="f2"/>
                  </a:lnTo>
                  <a:lnTo>
                    <a:pt x="f3" y="f8"/>
                  </a:lnTo>
                  <a:lnTo>
                    <a:pt x="f3" y="f4"/>
                  </a:lnTo>
                  <a:close/>
                </a:path>
              </a:pathLst>
            </a:custGeom>
            <a:gradFill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l-GR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  <p:sp>
          <p:nvSpPr>
            <p:cNvPr id="39" name="Freeform 40">
              <a:extLst>
                <a:ext uri="{FF2B5EF4-FFF2-40B4-BE49-F238E27FC236}">
                  <a16:creationId xmlns:a16="http://schemas.microsoft.com/office/drawing/2014/main" id="{B1818A20-057D-D284-1EE0-B3C14D97E85B}"/>
                </a:ext>
              </a:extLst>
            </p:cNvPr>
            <p:cNvSpPr/>
            <p:nvPr/>
          </p:nvSpPr>
          <p:spPr>
            <a:xfrm>
              <a:off x="1300167" y="1849438"/>
              <a:ext cx="109535" cy="107954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3"/>
                <a:gd name="f4" fmla="val 12"/>
                <a:gd name="f5" fmla="val 5"/>
                <a:gd name="f6" fmla="val 18"/>
                <a:gd name="f7" fmla="val 4"/>
                <a:gd name="f8" fmla="val 8"/>
                <a:gd name="f9" fmla="val 16"/>
                <a:gd name="f10" fmla="val 19"/>
                <a:gd name="f11" fmla="*/ f0 1 23"/>
                <a:gd name="f12" fmla="*/ f1 1 23"/>
                <a:gd name="f13" fmla="+- f3 0 f2"/>
                <a:gd name="f14" fmla="*/ f13 1 23"/>
                <a:gd name="f15" fmla="*/ 0 1 f14"/>
                <a:gd name="f16" fmla="*/ f3 1 f14"/>
                <a:gd name="f17" fmla="*/ f15 f11 1"/>
                <a:gd name="f18" fmla="*/ f16 f11 1"/>
                <a:gd name="f19" fmla="*/ f16 f12 1"/>
                <a:gd name="f20" fmla="*/ f15 f12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7" t="f20" r="f18" b="f19"/>
              <a:pathLst>
                <a:path w="23" h="23">
                  <a:moveTo>
                    <a:pt x="f4" y="f3"/>
                  </a:moveTo>
                  <a:cubicBezTo>
                    <a:pt x="f5" y="f3"/>
                    <a:pt x="f2" y="f6"/>
                    <a:pt x="f2" y="f4"/>
                  </a:cubicBezTo>
                  <a:cubicBezTo>
                    <a:pt x="f2" y="f5"/>
                    <a:pt x="f5" y="f2"/>
                    <a:pt x="f4" y="f2"/>
                  </a:cubicBezTo>
                  <a:cubicBezTo>
                    <a:pt x="f6" y="f2"/>
                    <a:pt x="f3" y="f5"/>
                    <a:pt x="f3" y="f4"/>
                  </a:cubicBezTo>
                  <a:cubicBezTo>
                    <a:pt x="f3" y="f6"/>
                    <a:pt x="f6" y="f3"/>
                    <a:pt x="f4" y="f3"/>
                  </a:cubicBezTo>
                  <a:close/>
                  <a:moveTo>
                    <a:pt x="f4" y="f7"/>
                  </a:moveTo>
                  <a:cubicBezTo>
                    <a:pt x="f8" y="f7"/>
                    <a:pt x="f7" y="f8"/>
                    <a:pt x="f7" y="f4"/>
                  </a:cubicBezTo>
                  <a:cubicBezTo>
                    <a:pt x="f7" y="f9"/>
                    <a:pt x="f8" y="f10"/>
                    <a:pt x="f4" y="f10"/>
                  </a:cubicBezTo>
                  <a:cubicBezTo>
                    <a:pt x="f9" y="f10"/>
                    <a:pt x="f10" y="f9"/>
                    <a:pt x="f10" y="f4"/>
                  </a:cubicBezTo>
                  <a:cubicBezTo>
                    <a:pt x="f10" y="f8"/>
                    <a:pt x="f9" y="f7"/>
                    <a:pt x="f4" y="f7"/>
                  </a:cubicBezTo>
                  <a:close/>
                </a:path>
              </a:pathLst>
            </a:custGeom>
            <a:gradFill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l-GR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  <p:sp>
          <p:nvSpPr>
            <p:cNvPr id="40" name="Freeform 41">
              <a:extLst>
                <a:ext uri="{FF2B5EF4-FFF2-40B4-BE49-F238E27FC236}">
                  <a16:creationId xmlns:a16="http://schemas.microsoft.com/office/drawing/2014/main" id="{BEA54670-B142-B1BC-734C-B77959EB7DDF}"/>
                </a:ext>
              </a:extLst>
            </p:cNvPr>
            <p:cNvSpPr/>
            <p:nvPr/>
          </p:nvSpPr>
          <p:spPr>
            <a:xfrm>
              <a:off x="280985" y="3417890"/>
              <a:ext cx="142875" cy="474665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90"/>
                <a:gd name="f4" fmla="val 299"/>
                <a:gd name="f5" fmla="val 12"/>
                <a:gd name="f6" fmla="val 80"/>
                <a:gd name="f7" fmla="val 81"/>
                <a:gd name="f8" fmla="val 8"/>
                <a:gd name="f9" fmla="val 83"/>
                <a:gd name="f10" fmla="*/ f0 1 90"/>
                <a:gd name="f11" fmla="*/ f1 1 299"/>
                <a:gd name="f12" fmla="+- f4 0 f2"/>
                <a:gd name="f13" fmla="+- f3 0 f2"/>
                <a:gd name="f14" fmla="*/ f13 1 90"/>
                <a:gd name="f15" fmla="*/ f12 1 299"/>
                <a:gd name="f16" fmla="*/ 0 1 f14"/>
                <a:gd name="f17" fmla="*/ f3 1 f14"/>
                <a:gd name="f18" fmla="*/ 0 1 f15"/>
                <a:gd name="f19" fmla="*/ f4 1 f15"/>
                <a:gd name="f20" fmla="*/ f16 f10 1"/>
                <a:gd name="f21" fmla="*/ f17 f10 1"/>
                <a:gd name="f22" fmla="*/ f19 f11 1"/>
                <a:gd name="f23" fmla="*/ f18 f1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20" t="f23" r="f21" b="f22"/>
              <a:pathLst>
                <a:path w="90" h="299">
                  <a:moveTo>
                    <a:pt x="f5" y="f4"/>
                  </a:moveTo>
                  <a:lnTo>
                    <a:pt x="f2" y="f4"/>
                  </a:lnTo>
                  <a:lnTo>
                    <a:pt x="f2" y="f6"/>
                  </a:lnTo>
                  <a:lnTo>
                    <a:pt x="f7" y="f2"/>
                  </a:lnTo>
                  <a:lnTo>
                    <a:pt x="f3" y="f8"/>
                  </a:lnTo>
                  <a:lnTo>
                    <a:pt x="f5" y="f9"/>
                  </a:lnTo>
                  <a:lnTo>
                    <a:pt x="f5" y="f4"/>
                  </a:lnTo>
                  <a:close/>
                </a:path>
              </a:pathLst>
            </a:custGeom>
            <a:gradFill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l-GR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  <p:sp>
          <p:nvSpPr>
            <p:cNvPr id="41" name="Freeform 42">
              <a:extLst>
                <a:ext uri="{FF2B5EF4-FFF2-40B4-BE49-F238E27FC236}">
                  <a16:creationId xmlns:a16="http://schemas.microsoft.com/office/drawing/2014/main" id="{477C8C69-7D23-6864-CC4C-D1DEAEF59C43}"/>
                </a:ext>
              </a:extLst>
            </p:cNvPr>
            <p:cNvSpPr/>
            <p:nvPr/>
          </p:nvSpPr>
          <p:spPr>
            <a:xfrm>
              <a:off x="238128" y="3883027"/>
              <a:ext cx="109535" cy="109535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3"/>
                <a:gd name="f4" fmla="val 11"/>
                <a:gd name="f5" fmla="val 5"/>
                <a:gd name="f6" fmla="val 18"/>
                <a:gd name="f7" fmla="val 12"/>
                <a:gd name="f8" fmla="val 17"/>
                <a:gd name="f9" fmla="val 4"/>
                <a:gd name="f10" fmla="val 7"/>
                <a:gd name="f11" fmla="val 8"/>
                <a:gd name="f12" fmla="val 16"/>
                <a:gd name="f13" fmla="val 19"/>
                <a:gd name="f14" fmla="val 15"/>
                <a:gd name="f15" fmla="*/ f0 1 23"/>
                <a:gd name="f16" fmla="*/ f1 1 23"/>
                <a:gd name="f17" fmla="+- f3 0 f2"/>
                <a:gd name="f18" fmla="*/ f17 1 23"/>
                <a:gd name="f19" fmla="*/ 0 1 f18"/>
                <a:gd name="f20" fmla="*/ f3 1 f18"/>
                <a:gd name="f21" fmla="*/ f19 f15 1"/>
                <a:gd name="f22" fmla="*/ f20 f15 1"/>
                <a:gd name="f23" fmla="*/ f20 f16 1"/>
                <a:gd name="f24" fmla="*/ f19 f16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21" t="f24" r="f22" b="f23"/>
              <a:pathLst>
                <a:path w="23" h="23">
                  <a:moveTo>
                    <a:pt x="f4" y="f3"/>
                  </a:moveTo>
                  <a:cubicBezTo>
                    <a:pt x="f5" y="f3"/>
                    <a:pt x="f2" y="f6"/>
                    <a:pt x="f2" y="f7"/>
                  </a:cubicBezTo>
                  <a:cubicBezTo>
                    <a:pt x="f2" y="f5"/>
                    <a:pt x="f5" y="f2"/>
                    <a:pt x="f4" y="f2"/>
                  </a:cubicBezTo>
                  <a:cubicBezTo>
                    <a:pt x="f8" y="f2"/>
                    <a:pt x="f3" y="f5"/>
                    <a:pt x="f3" y="f7"/>
                  </a:cubicBezTo>
                  <a:cubicBezTo>
                    <a:pt x="f3" y="f6"/>
                    <a:pt x="f8" y="f3"/>
                    <a:pt x="f4" y="f3"/>
                  </a:cubicBezTo>
                  <a:close/>
                  <a:moveTo>
                    <a:pt x="f4" y="f9"/>
                  </a:moveTo>
                  <a:cubicBezTo>
                    <a:pt x="f10" y="f9"/>
                    <a:pt x="f9" y="f11"/>
                    <a:pt x="f9" y="f7"/>
                  </a:cubicBezTo>
                  <a:cubicBezTo>
                    <a:pt x="f9" y="f12"/>
                    <a:pt x="f10" y="f13"/>
                    <a:pt x="f4" y="f13"/>
                  </a:cubicBezTo>
                  <a:cubicBezTo>
                    <a:pt x="f14" y="f13"/>
                    <a:pt x="f13" y="f12"/>
                    <a:pt x="f13" y="f7"/>
                  </a:cubicBezTo>
                  <a:cubicBezTo>
                    <a:pt x="f13" y="f11"/>
                    <a:pt x="f14" y="f9"/>
                    <a:pt x="f4" y="f9"/>
                  </a:cubicBezTo>
                  <a:close/>
                </a:path>
              </a:pathLst>
            </a:custGeom>
            <a:gradFill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l-GR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  <p:sp>
          <p:nvSpPr>
            <p:cNvPr id="42" name="Freeform 43">
              <a:extLst>
                <a:ext uri="{FF2B5EF4-FFF2-40B4-BE49-F238E27FC236}">
                  <a16:creationId xmlns:a16="http://schemas.microsoft.com/office/drawing/2014/main" id="{67F5FFDF-9851-5D00-07F7-F2E0CA27460F}"/>
                </a:ext>
              </a:extLst>
            </p:cNvPr>
            <p:cNvSpPr/>
            <p:nvPr/>
          </p:nvSpPr>
          <p:spPr>
            <a:xfrm>
              <a:off x="4764" y="2166935"/>
              <a:ext cx="114300" cy="452435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72"/>
                <a:gd name="f4" fmla="val 285"/>
                <a:gd name="f5" fmla="val 6"/>
                <a:gd name="f6" fmla="val 276"/>
                <a:gd name="f7" fmla="val 60"/>
                <a:gd name="f8" fmla="val 216"/>
                <a:gd name="f9" fmla="val 222"/>
                <a:gd name="f10" fmla="*/ f0 1 72"/>
                <a:gd name="f11" fmla="*/ f1 1 285"/>
                <a:gd name="f12" fmla="+- f4 0 f2"/>
                <a:gd name="f13" fmla="+- f3 0 f2"/>
                <a:gd name="f14" fmla="*/ f13 1 72"/>
                <a:gd name="f15" fmla="*/ f12 1 285"/>
                <a:gd name="f16" fmla="*/ 0 1 f14"/>
                <a:gd name="f17" fmla="*/ f3 1 f14"/>
                <a:gd name="f18" fmla="*/ 0 1 f15"/>
                <a:gd name="f19" fmla="*/ f4 1 f15"/>
                <a:gd name="f20" fmla="*/ f16 f10 1"/>
                <a:gd name="f21" fmla="*/ f17 f10 1"/>
                <a:gd name="f22" fmla="*/ f19 f11 1"/>
                <a:gd name="f23" fmla="*/ f18 f1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20" t="f23" r="f21" b="f22"/>
              <a:pathLst>
                <a:path w="72" h="285">
                  <a:moveTo>
                    <a:pt x="f5" y="f4"/>
                  </a:moveTo>
                  <a:lnTo>
                    <a:pt x="f2" y="f6"/>
                  </a:lnTo>
                  <a:lnTo>
                    <a:pt x="f7" y="f8"/>
                  </a:lnTo>
                  <a:lnTo>
                    <a:pt x="f7" y="f2"/>
                  </a:lnTo>
                  <a:lnTo>
                    <a:pt x="f3" y="f2"/>
                  </a:lnTo>
                  <a:lnTo>
                    <a:pt x="f3" y="f9"/>
                  </a:lnTo>
                  <a:lnTo>
                    <a:pt x="f5" y="f4"/>
                  </a:lnTo>
                  <a:close/>
                </a:path>
              </a:pathLst>
            </a:custGeom>
            <a:gradFill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l-GR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  <p:sp>
          <p:nvSpPr>
            <p:cNvPr id="43" name="Freeform 44">
              <a:extLst>
                <a:ext uri="{FF2B5EF4-FFF2-40B4-BE49-F238E27FC236}">
                  <a16:creationId xmlns:a16="http://schemas.microsoft.com/office/drawing/2014/main" id="{71BA5CA2-0449-F1A8-DC47-2120A90B075B}"/>
                </a:ext>
              </a:extLst>
            </p:cNvPr>
            <p:cNvSpPr/>
            <p:nvPr/>
          </p:nvSpPr>
          <p:spPr>
            <a:xfrm>
              <a:off x="52385" y="2066928"/>
              <a:ext cx="109535" cy="109535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3"/>
                <a:gd name="f4" fmla="val 12"/>
                <a:gd name="f5" fmla="val 5"/>
                <a:gd name="f6" fmla="val 18"/>
                <a:gd name="f7" fmla="val 4"/>
                <a:gd name="f8" fmla="val 8"/>
                <a:gd name="f9" fmla="val 16"/>
                <a:gd name="f10" fmla="val 19"/>
                <a:gd name="f11" fmla="*/ f0 1 23"/>
                <a:gd name="f12" fmla="*/ f1 1 23"/>
                <a:gd name="f13" fmla="+- f3 0 f2"/>
                <a:gd name="f14" fmla="*/ f13 1 23"/>
                <a:gd name="f15" fmla="*/ 0 1 f14"/>
                <a:gd name="f16" fmla="*/ f3 1 f14"/>
                <a:gd name="f17" fmla="*/ f15 f11 1"/>
                <a:gd name="f18" fmla="*/ f16 f11 1"/>
                <a:gd name="f19" fmla="*/ f16 f12 1"/>
                <a:gd name="f20" fmla="*/ f15 f12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7" t="f20" r="f18" b="f19"/>
              <a:pathLst>
                <a:path w="23" h="23">
                  <a:moveTo>
                    <a:pt x="f4" y="f3"/>
                  </a:moveTo>
                  <a:cubicBezTo>
                    <a:pt x="f5" y="f3"/>
                    <a:pt x="f2" y="f6"/>
                    <a:pt x="f2" y="f4"/>
                  </a:cubicBezTo>
                  <a:cubicBezTo>
                    <a:pt x="f2" y="f5"/>
                    <a:pt x="f5" y="f2"/>
                    <a:pt x="f4" y="f2"/>
                  </a:cubicBezTo>
                  <a:cubicBezTo>
                    <a:pt x="f6" y="f2"/>
                    <a:pt x="f3" y="f5"/>
                    <a:pt x="f3" y="f4"/>
                  </a:cubicBezTo>
                  <a:cubicBezTo>
                    <a:pt x="f3" y="f6"/>
                    <a:pt x="f6" y="f3"/>
                    <a:pt x="f4" y="f3"/>
                  </a:cubicBezTo>
                  <a:close/>
                  <a:moveTo>
                    <a:pt x="f4" y="f7"/>
                  </a:moveTo>
                  <a:cubicBezTo>
                    <a:pt x="f8" y="f7"/>
                    <a:pt x="f7" y="f8"/>
                    <a:pt x="f7" y="f4"/>
                  </a:cubicBezTo>
                  <a:cubicBezTo>
                    <a:pt x="f7" y="f9"/>
                    <a:pt x="f8" y="f10"/>
                    <a:pt x="f4" y="f10"/>
                  </a:cubicBezTo>
                  <a:cubicBezTo>
                    <a:pt x="f9" y="f10"/>
                    <a:pt x="f10" y="f9"/>
                    <a:pt x="f10" y="f4"/>
                  </a:cubicBezTo>
                  <a:cubicBezTo>
                    <a:pt x="f10" y="f8"/>
                    <a:pt x="f9" y="f7"/>
                    <a:pt x="f4" y="f7"/>
                  </a:cubicBezTo>
                  <a:close/>
                </a:path>
              </a:pathLst>
            </a:custGeom>
            <a:gradFill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l-GR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  <p:sp>
          <p:nvSpPr>
            <p:cNvPr id="44" name="Rectangle 45">
              <a:extLst>
                <a:ext uri="{FF2B5EF4-FFF2-40B4-BE49-F238E27FC236}">
                  <a16:creationId xmlns:a16="http://schemas.microsoft.com/office/drawing/2014/main" id="{E1912A35-1DE0-F343-9F97-92D33EDF0F83}"/>
                </a:ext>
              </a:extLst>
            </p:cNvPr>
            <p:cNvSpPr/>
            <p:nvPr/>
          </p:nvSpPr>
          <p:spPr>
            <a:xfrm>
              <a:off x="1228725" y="4662489"/>
              <a:ext cx="23810" cy="2181228"/>
            </a:xfrm>
            <a:prstGeom prst="rect">
              <a:avLst/>
            </a:prstGeom>
            <a:gradFill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l-GR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  <p:sp>
          <p:nvSpPr>
            <p:cNvPr id="45" name="Freeform 46">
              <a:extLst>
                <a:ext uri="{FF2B5EF4-FFF2-40B4-BE49-F238E27FC236}">
                  <a16:creationId xmlns:a16="http://schemas.microsoft.com/office/drawing/2014/main" id="{548D40BD-794D-7FAA-865E-76C233521CB6}"/>
                </a:ext>
              </a:extLst>
            </p:cNvPr>
            <p:cNvSpPr/>
            <p:nvPr/>
          </p:nvSpPr>
          <p:spPr>
            <a:xfrm>
              <a:off x="1319214" y="5041901"/>
              <a:ext cx="371475" cy="1801816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34"/>
                <a:gd name="f4" fmla="val 1135"/>
                <a:gd name="f5" fmla="val 15"/>
                <a:gd name="f6" fmla="val 515"/>
                <a:gd name="f7" fmla="val 512"/>
                <a:gd name="f8" fmla="val 219"/>
                <a:gd name="f9" fmla="val 6"/>
                <a:gd name="f10" fmla="val 518"/>
                <a:gd name="f11" fmla="*/ f0 1 234"/>
                <a:gd name="f12" fmla="*/ f1 1 1135"/>
                <a:gd name="f13" fmla="+- f4 0 f2"/>
                <a:gd name="f14" fmla="+- f3 0 f2"/>
                <a:gd name="f15" fmla="*/ f14 1 234"/>
                <a:gd name="f16" fmla="*/ f13 1 1135"/>
                <a:gd name="f17" fmla="*/ 0 1 f15"/>
                <a:gd name="f18" fmla="*/ f3 1 f15"/>
                <a:gd name="f19" fmla="*/ 0 1 f16"/>
                <a:gd name="f20" fmla="*/ f4 1 f16"/>
                <a:gd name="f21" fmla="*/ f17 f11 1"/>
                <a:gd name="f22" fmla="*/ f18 f11 1"/>
                <a:gd name="f23" fmla="*/ f20 f12 1"/>
                <a:gd name="f24" fmla="*/ f19 f12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21" t="f24" r="f22" b="f23"/>
              <a:pathLst>
                <a:path w="234" h="1135">
                  <a:moveTo>
                    <a:pt x="f5" y="f4"/>
                  </a:moveTo>
                  <a:lnTo>
                    <a:pt x="f2" y="f4"/>
                  </a:lnTo>
                  <a:lnTo>
                    <a:pt x="f2" y="f6"/>
                  </a:lnTo>
                  <a:lnTo>
                    <a:pt x="f2" y="f7"/>
                  </a:lnTo>
                  <a:lnTo>
                    <a:pt x="f8" y="f2"/>
                  </a:lnTo>
                  <a:lnTo>
                    <a:pt x="f3" y="f9"/>
                  </a:lnTo>
                  <a:lnTo>
                    <a:pt x="f5" y="f10"/>
                  </a:lnTo>
                  <a:lnTo>
                    <a:pt x="f5" y="f4"/>
                  </a:lnTo>
                  <a:close/>
                </a:path>
              </a:pathLst>
            </a:custGeom>
            <a:gradFill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l-GR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  <p:sp>
          <p:nvSpPr>
            <p:cNvPr id="46" name="Freeform 47">
              <a:extLst>
                <a:ext uri="{FF2B5EF4-FFF2-40B4-BE49-F238E27FC236}">
                  <a16:creationId xmlns:a16="http://schemas.microsoft.com/office/drawing/2014/main" id="{75961461-7C99-16C1-DA82-CB8C0246BC50}"/>
                </a:ext>
              </a:extLst>
            </p:cNvPr>
            <p:cNvSpPr/>
            <p:nvPr/>
          </p:nvSpPr>
          <p:spPr>
            <a:xfrm>
              <a:off x="1147764" y="4481510"/>
              <a:ext cx="190496" cy="190496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40"/>
                <a:gd name="f4" fmla="val 20"/>
                <a:gd name="f5" fmla="val 9"/>
                <a:gd name="f6" fmla="val 31"/>
                <a:gd name="f7" fmla="val 4"/>
                <a:gd name="f8" fmla="val 11"/>
                <a:gd name="f9" fmla="val 29"/>
                <a:gd name="f10" fmla="val 36"/>
                <a:gd name="f11" fmla="val 28"/>
                <a:gd name="f12" fmla="*/ f0 1 40"/>
                <a:gd name="f13" fmla="*/ f1 1 40"/>
                <a:gd name="f14" fmla="+- f3 0 f2"/>
                <a:gd name="f15" fmla="*/ f14 1 40"/>
                <a:gd name="f16" fmla="*/ 0 1 f15"/>
                <a:gd name="f17" fmla="*/ f3 1 f15"/>
                <a:gd name="f18" fmla="*/ f16 f12 1"/>
                <a:gd name="f19" fmla="*/ f17 f12 1"/>
                <a:gd name="f20" fmla="*/ f17 f13 1"/>
                <a:gd name="f21" fmla="*/ f16 f13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8" t="f21" r="f19" b="f20"/>
              <a:pathLst>
                <a:path w="40" h="40">
                  <a:moveTo>
                    <a:pt x="f4" y="f3"/>
                  </a:moveTo>
                  <a:cubicBezTo>
                    <a:pt x="f5" y="f3"/>
                    <a:pt x="f2" y="f6"/>
                    <a:pt x="f2" y="f4"/>
                  </a:cubicBezTo>
                  <a:cubicBezTo>
                    <a:pt x="f2" y="f5"/>
                    <a:pt x="f5" y="f2"/>
                    <a:pt x="f4" y="f2"/>
                  </a:cubicBezTo>
                  <a:cubicBezTo>
                    <a:pt x="f6" y="f2"/>
                    <a:pt x="f3" y="f5"/>
                    <a:pt x="f3" y="f4"/>
                  </a:cubicBezTo>
                  <a:cubicBezTo>
                    <a:pt x="f3" y="f6"/>
                    <a:pt x="f6" y="f3"/>
                    <a:pt x="f4" y="f3"/>
                  </a:cubicBezTo>
                  <a:close/>
                  <a:moveTo>
                    <a:pt x="f4" y="f7"/>
                  </a:moveTo>
                  <a:cubicBezTo>
                    <a:pt x="f8" y="f7"/>
                    <a:pt x="f7" y="f8"/>
                    <a:pt x="f7" y="f4"/>
                  </a:cubicBezTo>
                  <a:cubicBezTo>
                    <a:pt x="f7" y="f9"/>
                    <a:pt x="f8" y="f10"/>
                    <a:pt x="f4" y="f10"/>
                  </a:cubicBezTo>
                  <a:cubicBezTo>
                    <a:pt x="f11" y="f10"/>
                    <a:pt x="f10" y="f9"/>
                    <a:pt x="f10" y="f4"/>
                  </a:cubicBezTo>
                  <a:cubicBezTo>
                    <a:pt x="f10" y="f8"/>
                    <a:pt x="f11" y="f7"/>
                    <a:pt x="f4" y="f7"/>
                  </a:cubicBezTo>
                  <a:close/>
                </a:path>
              </a:pathLst>
            </a:custGeom>
            <a:gradFill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l-GR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  <p:sp>
          <p:nvSpPr>
            <p:cNvPr id="47" name="Freeform 48">
              <a:extLst>
                <a:ext uri="{FF2B5EF4-FFF2-40B4-BE49-F238E27FC236}">
                  <a16:creationId xmlns:a16="http://schemas.microsoft.com/office/drawing/2014/main" id="{89DA577F-2D6F-CA27-F051-B008A650EE5D}"/>
                </a:ext>
              </a:extLst>
            </p:cNvPr>
            <p:cNvSpPr/>
            <p:nvPr/>
          </p:nvSpPr>
          <p:spPr>
            <a:xfrm>
              <a:off x="819146" y="3983034"/>
              <a:ext cx="347664" cy="2860672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19"/>
                <a:gd name="f4" fmla="val 1802"/>
                <a:gd name="f5" fmla="val 201"/>
                <a:gd name="f6" fmla="val 1185"/>
                <a:gd name="f7" fmla="val 3"/>
                <a:gd name="f8" fmla="val 15"/>
                <a:gd name="f9" fmla="*/ f0 1 219"/>
                <a:gd name="f10" fmla="*/ f1 1 1802"/>
                <a:gd name="f11" fmla="+- f4 0 f2"/>
                <a:gd name="f12" fmla="+- f3 0 f2"/>
                <a:gd name="f13" fmla="*/ f12 1 219"/>
                <a:gd name="f14" fmla="*/ f11 1 1802"/>
                <a:gd name="f15" fmla="*/ 0 1 f13"/>
                <a:gd name="f16" fmla="*/ f3 1 f13"/>
                <a:gd name="f17" fmla="*/ 0 1 f14"/>
                <a:gd name="f18" fmla="*/ f4 1 f14"/>
                <a:gd name="f19" fmla="*/ f15 f9 1"/>
                <a:gd name="f20" fmla="*/ f16 f9 1"/>
                <a:gd name="f21" fmla="*/ f18 f10 1"/>
                <a:gd name="f22" fmla="*/ f17 f1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9" t="f22" r="f20" b="f21"/>
              <a:pathLst>
                <a:path w="219" h="1802">
                  <a:moveTo>
                    <a:pt x="f3" y="f4"/>
                  </a:moveTo>
                  <a:lnTo>
                    <a:pt x="f5" y="f4"/>
                  </a:lnTo>
                  <a:lnTo>
                    <a:pt x="f5" y="f6"/>
                  </a:lnTo>
                  <a:lnTo>
                    <a:pt x="f2" y="f7"/>
                  </a:lnTo>
                  <a:lnTo>
                    <a:pt x="f8" y="f2"/>
                  </a:lnTo>
                  <a:lnTo>
                    <a:pt x="f3" y="f6"/>
                  </a:lnTo>
                  <a:lnTo>
                    <a:pt x="f3" y="f4"/>
                  </a:lnTo>
                  <a:close/>
                </a:path>
              </a:pathLst>
            </a:custGeom>
            <a:gradFill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l-GR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  <p:sp>
          <p:nvSpPr>
            <p:cNvPr id="48" name="Freeform 49">
              <a:extLst>
                <a:ext uri="{FF2B5EF4-FFF2-40B4-BE49-F238E27FC236}">
                  <a16:creationId xmlns:a16="http://schemas.microsoft.com/office/drawing/2014/main" id="{68691668-AE88-2EF3-F961-F6E4CBADEF7B}"/>
                </a:ext>
              </a:extLst>
            </p:cNvPr>
            <p:cNvSpPr/>
            <p:nvPr/>
          </p:nvSpPr>
          <p:spPr>
            <a:xfrm>
              <a:off x="728667" y="3806820"/>
              <a:ext cx="190496" cy="190496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40"/>
                <a:gd name="f4" fmla="val 20"/>
                <a:gd name="f5" fmla="val 9"/>
                <a:gd name="f6" fmla="val 31"/>
                <a:gd name="f7" fmla="val 4"/>
                <a:gd name="f8" fmla="val 11"/>
                <a:gd name="f9" fmla="val 28"/>
                <a:gd name="f10" fmla="val 36"/>
                <a:gd name="f11" fmla="val 29"/>
                <a:gd name="f12" fmla="*/ f0 1 40"/>
                <a:gd name="f13" fmla="*/ f1 1 40"/>
                <a:gd name="f14" fmla="+- f3 0 f2"/>
                <a:gd name="f15" fmla="*/ f14 1 40"/>
                <a:gd name="f16" fmla="*/ 0 1 f15"/>
                <a:gd name="f17" fmla="*/ f3 1 f15"/>
                <a:gd name="f18" fmla="*/ f16 f12 1"/>
                <a:gd name="f19" fmla="*/ f17 f12 1"/>
                <a:gd name="f20" fmla="*/ f17 f13 1"/>
                <a:gd name="f21" fmla="*/ f16 f13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8" t="f21" r="f19" b="f20"/>
              <a:pathLst>
                <a:path w="40" h="40">
                  <a:moveTo>
                    <a:pt x="f4" y="f3"/>
                  </a:moveTo>
                  <a:cubicBezTo>
                    <a:pt x="f5" y="f3"/>
                    <a:pt x="f2" y="f6"/>
                    <a:pt x="f2" y="f4"/>
                  </a:cubicBezTo>
                  <a:cubicBezTo>
                    <a:pt x="f2" y="f5"/>
                    <a:pt x="f5" y="f2"/>
                    <a:pt x="f4" y="f2"/>
                  </a:cubicBezTo>
                  <a:cubicBezTo>
                    <a:pt x="f6" y="f2"/>
                    <a:pt x="f3" y="f5"/>
                    <a:pt x="f3" y="f4"/>
                  </a:cubicBezTo>
                  <a:cubicBezTo>
                    <a:pt x="f3" y="f6"/>
                    <a:pt x="f6" y="f3"/>
                    <a:pt x="f4" y="f3"/>
                  </a:cubicBezTo>
                  <a:close/>
                  <a:moveTo>
                    <a:pt x="f4" y="f7"/>
                  </a:moveTo>
                  <a:cubicBezTo>
                    <a:pt x="f8" y="f7"/>
                    <a:pt x="f7" y="f8"/>
                    <a:pt x="f7" y="f4"/>
                  </a:cubicBezTo>
                  <a:cubicBezTo>
                    <a:pt x="f7" y="f9"/>
                    <a:pt x="f8" y="f10"/>
                    <a:pt x="f4" y="f10"/>
                  </a:cubicBezTo>
                  <a:cubicBezTo>
                    <a:pt x="f11" y="f10"/>
                    <a:pt x="f10" y="f9"/>
                    <a:pt x="f10" y="f4"/>
                  </a:cubicBezTo>
                  <a:cubicBezTo>
                    <a:pt x="f10" y="f8"/>
                    <a:pt x="f11" y="f7"/>
                    <a:pt x="f4" y="f7"/>
                  </a:cubicBezTo>
                  <a:close/>
                </a:path>
              </a:pathLst>
            </a:custGeom>
            <a:gradFill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l-GR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  <p:sp>
          <p:nvSpPr>
            <p:cNvPr id="49" name="Freeform 50">
              <a:extLst>
                <a:ext uri="{FF2B5EF4-FFF2-40B4-BE49-F238E27FC236}">
                  <a16:creationId xmlns:a16="http://schemas.microsoft.com/office/drawing/2014/main" id="{51200B02-0E7D-23E2-6A0A-1F4D6D4CE94F}"/>
                </a:ext>
              </a:extLst>
            </p:cNvPr>
            <p:cNvSpPr/>
            <p:nvPr/>
          </p:nvSpPr>
          <p:spPr>
            <a:xfrm>
              <a:off x="1624010" y="4867278"/>
              <a:ext cx="190496" cy="188915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40"/>
                <a:gd name="f4" fmla="val 20"/>
                <a:gd name="f5" fmla="val 9"/>
                <a:gd name="f6" fmla="val 31"/>
                <a:gd name="f7" fmla="val 4"/>
                <a:gd name="f8" fmla="val 11"/>
                <a:gd name="f9" fmla="val 29"/>
                <a:gd name="f10" fmla="val 36"/>
                <a:gd name="f11" fmla="val 28"/>
                <a:gd name="f12" fmla="*/ f0 1 40"/>
                <a:gd name="f13" fmla="*/ f1 1 40"/>
                <a:gd name="f14" fmla="+- f3 0 f2"/>
                <a:gd name="f15" fmla="*/ f14 1 40"/>
                <a:gd name="f16" fmla="*/ 0 1 f15"/>
                <a:gd name="f17" fmla="*/ f3 1 f15"/>
                <a:gd name="f18" fmla="*/ f16 f12 1"/>
                <a:gd name="f19" fmla="*/ f17 f12 1"/>
                <a:gd name="f20" fmla="*/ f17 f13 1"/>
                <a:gd name="f21" fmla="*/ f16 f13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8" t="f21" r="f19" b="f20"/>
              <a:pathLst>
                <a:path w="40" h="40">
                  <a:moveTo>
                    <a:pt x="f4" y="f3"/>
                  </a:moveTo>
                  <a:cubicBezTo>
                    <a:pt x="f5" y="f3"/>
                    <a:pt x="f2" y="f6"/>
                    <a:pt x="f2" y="f4"/>
                  </a:cubicBezTo>
                  <a:cubicBezTo>
                    <a:pt x="f2" y="f5"/>
                    <a:pt x="f5" y="f2"/>
                    <a:pt x="f4" y="f2"/>
                  </a:cubicBezTo>
                  <a:cubicBezTo>
                    <a:pt x="f6" y="f2"/>
                    <a:pt x="f3" y="f5"/>
                    <a:pt x="f3" y="f4"/>
                  </a:cubicBezTo>
                  <a:cubicBezTo>
                    <a:pt x="f3" y="f6"/>
                    <a:pt x="f6" y="f3"/>
                    <a:pt x="f4" y="f3"/>
                  </a:cubicBezTo>
                  <a:close/>
                  <a:moveTo>
                    <a:pt x="f4" y="f7"/>
                  </a:moveTo>
                  <a:cubicBezTo>
                    <a:pt x="f8" y="f7"/>
                    <a:pt x="f7" y="f8"/>
                    <a:pt x="f7" y="f4"/>
                  </a:cubicBezTo>
                  <a:cubicBezTo>
                    <a:pt x="f7" y="f9"/>
                    <a:pt x="f8" y="f10"/>
                    <a:pt x="f4" y="f10"/>
                  </a:cubicBezTo>
                  <a:cubicBezTo>
                    <a:pt x="f11" y="f10"/>
                    <a:pt x="f10" y="f9"/>
                    <a:pt x="f10" y="f4"/>
                  </a:cubicBezTo>
                  <a:cubicBezTo>
                    <a:pt x="f10" y="f8"/>
                    <a:pt x="f11" y="f7"/>
                    <a:pt x="f4" y="f7"/>
                  </a:cubicBezTo>
                  <a:close/>
                </a:path>
              </a:pathLst>
            </a:custGeom>
            <a:gradFill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l-GR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  <p:sp>
          <p:nvSpPr>
            <p:cNvPr id="50" name="Freeform 51">
              <a:extLst>
                <a:ext uri="{FF2B5EF4-FFF2-40B4-BE49-F238E27FC236}">
                  <a16:creationId xmlns:a16="http://schemas.microsoft.com/office/drawing/2014/main" id="{E9D1AD2A-33E0-E1C6-EA4F-D1F5B44DA484}"/>
                </a:ext>
              </a:extLst>
            </p:cNvPr>
            <p:cNvSpPr/>
            <p:nvPr/>
          </p:nvSpPr>
          <p:spPr>
            <a:xfrm>
              <a:off x="1404939" y="5422904"/>
              <a:ext cx="371475" cy="1425577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34"/>
                <a:gd name="f4" fmla="val 898"/>
                <a:gd name="f5" fmla="val 18"/>
                <a:gd name="f6" fmla="val 515"/>
                <a:gd name="f7" fmla="val 512"/>
                <a:gd name="f8" fmla="val 222"/>
                <a:gd name="f9" fmla="val 6"/>
                <a:gd name="f10" fmla="val 518"/>
                <a:gd name="f11" fmla="*/ f0 1 234"/>
                <a:gd name="f12" fmla="*/ f1 1 898"/>
                <a:gd name="f13" fmla="+- f4 0 f2"/>
                <a:gd name="f14" fmla="+- f3 0 f2"/>
                <a:gd name="f15" fmla="*/ f14 1 234"/>
                <a:gd name="f16" fmla="*/ f13 1 898"/>
                <a:gd name="f17" fmla="*/ 0 1 f15"/>
                <a:gd name="f18" fmla="*/ f3 1 f15"/>
                <a:gd name="f19" fmla="*/ 0 1 f16"/>
                <a:gd name="f20" fmla="*/ f4 1 f16"/>
                <a:gd name="f21" fmla="*/ f17 f11 1"/>
                <a:gd name="f22" fmla="*/ f18 f11 1"/>
                <a:gd name="f23" fmla="*/ f20 f12 1"/>
                <a:gd name="f24" fmla="*/ f19 f12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21" t="f24" r="f22" b="f23"/>
              <a:pathLst>
                <a:path w="234" h="898">
                  <a:moveTo>
                    <a:pt x="f5" y="f4"/>
                  </a:moveTo>
                  <a:lnTo>
                    <a:pt x="f2" y="f4"/>
                  </a:lnTo>
                  <a:lnTo>
                    <a:pt x="f2" y="f6"/>
                  </a:lnTo>
                  <a:lnTo>
                    <a:pt x="f2" y="f7"/>
                  </a:lnTo>
                  <a:lnTo>
                    <a:pt x="f8" y="f2"/>
                  </a:lnTo>
                  <a:lnTo>
                    <a:pt x="f3" y="f9"/>
                  </a:lnTo>
                  <a:lnTo>
                    <a:pt x="f5" y="f10"/>
                  </a:lnTo>
                  <a:lnTo>
                    <a:pt x="f5" y="f4"/>
                  </a:lnTo>
                  <a:close/>
                </a:path>
              </a:pathLst>
            </a:custGeom>
            <a:gradFill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l-GR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  <p:sp>
          <p:nvSpPr>
            <p:cNvPr id="51" name="Freeform 52">
              <a:extLst>
                <a:ext uri="{FF2B5EF4-FFF2-40B4-BE49-F238E27FC236}">
                  <a16:creationId xmlns:a16="http://schemas.microsoft.com/office/drawing/2014/main" id="{122FCE8F-EC4F-639B-612F-21BC3DCA336E}"/>
                </a:ext>
              </a:extLst>
            </p:cNvPr>
            <p:cNvSpPr/>
            <p:nvPr/>
          </p:nvSpPr>
          <p:spPr>
            <a:xfrm>
              <a:off x="1666878" y="5945191"/>
              <a:ext cx="152403" cy="912808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96"/>
                <a:gd name="f4" fmla="val 575"/>
                <a:gd name="f5" fmla="val 15"/>
                <a:gd name="f6" fmla="val 569"/>
                <a:gd name="f7" fmla="val 81"/>
                <a:gd name="f8" fmla="val 383"/>
                <a:gd name="f9" fmla="val 386"/>
                <a:gd name="f10" fmla="*/ f0 1 96"/>
                <a:gd name="f11" fmla="*/ f1 1 575"/>
                <a:gd name="f12" fmla="+- f4 0 f2"/>
                <a:gd name="f13" fmla="+- f3 0 f2"/>
                <a:gd name="f14" fmla="*/ f13 1 96"/>
                <a:gd name="f15" fmla="*/ f12 1 575"/>
                <a:gd name="f16" fmla="*/ 0 1 f14"/>
                <a:gd name="f17" fmla="*/ f3 1 f14"/>
                <a:gd name="f18" fmla="*/ 0 1 f15"/>
                <a:gd name="f19" fmla="*/ f4 1 f15"/>
                <a:gd name="f20" fmla="*/ f16 f10 1"/>
                <a:gd name="f21" fmla="*/ f17 f10 1"/>
                <a:gd name="f22" fmla="*/ f19 f11 1"/>
                <a:gd name="f23" fmla="*/ f18 f1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20" t="f23" r="f21" b="f22"/>
              <a:pathLst>
                <a:path w="96" h="575">
                  <a:moveTo>
                    <a:pt x="f5" y="f4"/>
                  </a:moveTo>
                  <a:lnTo>
                    <a:pt x="f2" y="f6"/>
                  </a:lnTo>
                  <a:lnTo>
                    <a:pt x="f7" y="f8"/>
                  </a:lnTo>
                  <a:lnTo>
                    <a:pt x="f7" y="f2"/>
                  </a:lnTo>
                  <a:lnTo>
                    <a:pt x="f3" y="f2"/>
                  </a:lnTo>
                  <a:lnTo>
                    <a:pt x="f3" y="f9"/>
                  </a:lnTo>
                  <a:lnTo>
                    <a:pt x="f5" y="f4"/>
                  </a:lnTo>
                  <a:close/>
                </a:path>
              </a:pathLst>
            </a:custGeom>
            <a:gradFill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l-GR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  <p:sp>
          <p:nvSpPr>
            <p:cNvPr id="52" name="Freeform 53">
              <a:extLst>
                <a:ext uri="{FF2B5EF4-FFF2-40B4-BE49-F238E27FC236}">
                  <a16:creationId xmlns:a16="http://schemas.microsoft.com/office/drawing/2014/main" id="{3290B7E1-0F15-3FBF-0ED9-0990D47ACC82}"/>
                </a:ext>
              </a:extLst>
            </p:cNvPr>
            <p:cNvSpPr/>
            <p:nvPr/>
          </p:nvSpPr>
          <p:spPr>
            <a:xfrm>
              <a:off x="1709735" y="5246690"/>
              <a:ext cx="190496" cy="190496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40"/>
                <a:gd name="f4" fmla="val 20"/>
                <a:gd name="f5" fmla="val 9"/>
                <a:gd name="f6" fmla="val 31"/>
                <a:gd name="f7" fmla="val 4"/>
                <a:gd name="f8" fmla="val 11"/>
                <a:gd name="f9" fmla="val 29"/>
                <a:gd name="f10" fmla="val 36"/>
                <a:gd name="f11" fmla="*/ f0 1 40"/>
                <a:gd name="f12" fmla="*/ f1 1 40"/>
                <a:gd name="f13" fmla="+- f3 0 f2"/>
                <a:gd name="f14" fmla="*/ f13 1 40"/>
                <a:gd name="f15" fmla="*/ 0 1 f14"/>
                <a:gd name="f16" fmla="*/ f3 1 f14"/>
                <a:gd name="f17" fmla="*/ f15 f11 1"/>
                <a:gd name="f18" fmla="*/ f16 f11 1"/>
                <a:gd name="f19" fmla="*/ f16 f12 1"/>
                <a:gd name="f20" fmla="*/ f15 f12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7" t="f20" r="f18" b="f19"/>
              <a:pathLst>
                <a:path w="40" h="40">
                  <a:moveTo>
                    <a:pt x="f4" y="f3"/>
                  </a:moveTo>
                  <a:cubicBezTo>
                    <a:pt x="f5" y="f3"/>
                    <a:pt x="f2" y="f6"/>
                    <a:pt x="f2" y="f4"/>
                  </a:cubicBezTo>
                  <a:cubicBezTo>
                    <a:pt x="f2" y="f5"/>
                    <a:pt x="f5" y="f2"/>
                    <a:pt x="f4" y="f2"/>
                  </a:cubicBezTo>
                  <a:cubicBezTo>
                    <a:pt x="f6" y="f2"/>
                    <a:pt x="f3" y="f5"/>
                    <a:pt x="f3" y="f4"/>
                  </a:cubicBezTo>
                  <a:cubicBezTo>
                    <a:pt x="f3" y="f6"/>
                    <a:pt x="f6" y="f3"/>
                    <a:pt x="f4" y="f3"/>
                  </a:cubicBezTo>
                  <a:close/>
                  <a:moveTo>
                    <a:pt x="f4" y="f7"/>
                  </a:moveTo>
                  <a:cubicBezTo>
                    <a:pt x="f8" y="f7"/>
                    <a:pt x="f7" y="f8"/>
                    <a:pt x="f7" y="f4"/>
                  </a:cubicBezTo>
                  <a:cubicBezTo>
                    <a:pt x="f7" y="f9"/>
                    <a:pt x="f8" y="f10"/>
                    <a:pt x="f4" y="f10"/>
                  </a:cubicBezTo>
                  <a:cubicBezTo>
                    <a:pt x="f9" y="f10"/>
                    <a:pt x="f10" y="f9"/>
                    <a:pt x="f10" y="f4"/>
                  </a:cubicBezTo>
                  <a:cubicBezTo>
                    <a:pt x="f10" y="f8"/>
                    <a:pt x="f9" y="f7"/>
                    <a:pt x="f4" y="f7"/>
                  </a:cubicBezTo>
                  <a:close/>
                </a:path>
              </a:pathLst>
            </a:custGeom>
            <a:gradFill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l-GR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  <p:sp>
          <p:nvSpPr>
            <p:cNvPr id="53" name="Freeform 54">
              <a:extLst>
                <a:ext uri="{FF2B5EF4-FFF2-40B4-BE49-F238E27FC236}">
                  <a16:creationId xmlns:a16="http://schemas.microsoft.com/office/drawing/2014/main" id="{D14C27BA-121B-8F9A-7B68-6C95CD2ECF35}"/>
                </a:ext>
              </a:extLst>
            </p:cNvPr>
            <p:cNvSpPr/>
            <p:nvPr/>
          </p:nvSpPr>
          <p:spPr>
            <a:xfrm>
              <a:off x="1709735" y="5764213"/>
              <a:ext cx="190496" cy="190496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40"/>
                <a:gd name="f4" fmla="val 20"/>
                <a:gd name="f5" fmla="val 9"/>
                <a:gd name="f6" fmla="val 31"/>
                <a:gd name="f7" fmla="val 4"/>
                <a:gd name="f8" fmla="val 11"/>
                <a:gd name="f9" fmla="val 29"/>
                <a:gd name="f10" fmla="val 36"/>
                <a:gd name="f11" fmla="*/ f0 1 40"/>
                <a:gd name="f12" fmla="*/ f1 1 40"/>
                <a:gd name="f13" fmla="+- f3 0 f2"/>
                <a:gd name="f14" fmla="*/ f13 1 40"/>
                <a:gd name="f15" fmla="*/ 0 1 f14"/>
                <a:gd name="f16" fmla="*/ f3 1 f14"/>
                <a:gd name="f17" fmla="*/ f15 f11 1"/>
                <a:gd name="f18" fmla="*/ f16 f11 1"/>
                <a:gd name="f19" fmla="*/ f16 f12 1"/>
                <a:gd name="f20" fmla="*/ f15 f12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7" t="f20" r="f18" b="f19"/>
              <a:pathLst>
                <a:path w="40" h="40">
                  <a:moveTo>
                    <a:pt x="f4" y="f3"/>
                  </a:moveTo>
                  <a:cubicBezTo>
                    <a:pt x="f5" y="f3"/>
                    <a:pt x="f2" y="f6"/>
                    <a:pt x="f2" y="f4"/>
                  </a:cubicBezTo>
                  <a:cubicBezTo>
                    <a:pt x="f2" y="f5"/>
                    <a:pt x="f5" y="f2"/>
                    <a:pt x="f4" y="f2"/>
                  </a:cubicBezTo>
                  <a:cubicBezTo>
                    <a:pt x="f6" y="f2"/>
                    <a:pt x="f3" y="f5"/>
                    <a:pt x="f3" y="f4"/>
                  </a:cubicBezTo>
                  <a:cubicBezTo>
                    <a:pt x="f3" y="f6"/>
                    <a:pt x="f6" y="f3"/>
                    <a:pt x="f4" y="f3"/>
                  </a:cubicBezTo>
                  <a:close/>
                  <a:moveTo>
                    <a:pt x="f4" y="f7"/>
                  </a:moveTo>
                  <a:cubicBezTo>
                    <a:pt x="f8" y="f7"/>
                    <a:pt x="f7" y="f8"/>
                    <a:pt x="f7" y="f4"/>
                  </a:cubicBezTo>
                  <a:cubicBezTo>
                    <a:pt x="f7" y="f9"/>
                    <a:pt x="f8" y="f10"/>
                    <a:pt x="f4" y="f10"/>
                  </a:cubicBezTo>
                  <a:cubicBezTo>
                    <a:pt x="f9" y="f10"/>
                    <a:pt x="f10" y="f9"/>
                    <a:pt x="f10" y="f4"/>
                  </a:cubicBezTo>
                  <a:cubicBezTo>
                    <a:pt x="f10" y="f8"/>
                    <a:pt x="f9" y="f7"/>
                    <a:pt x="f4" y="f7"/>
                  </a:cubicBezTo>
                  <a:close/>
                </a:path>
              </a:pathLst>
            </a:custGeom>
            <a:gradFill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l-GR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  <p:sp>
          <p:nvSpPr>
            <p:cNvPr id="54" name="Freeform 55">
              <a:extLst>
                <a:ext uri="{FF2B5EF4-FFF2-40B4-BE49-F238E27FC236}">
                  <a16:creationId xmlns:a16="http://schemas.microsoft.com/office/drawing/2014/main" id="{6FA5BF81-856A-DF3C-10AA-26F24001DCED}"/>
                </a:ext>
              </a:extLst>
            </p:cNvPr>
            <p:cNvSpPr/>
            <p:nvPr/>
          </p:nvSpPr>
          <p:spPr>
            <a:xfrm>
              <a:off x="1766885" y="6330948"/>
              <a:ext cx="419096" cy="527051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64"/>
                <a:gd name="f4" fmla="val 332"/>
                <a:gd name="f5" fmla="val 12"/>
                <a:gd name="f6" fmla="val 326"/>
                <a:gd name="f7" fmla="val 45"/>
                <a:gd name="f8" fmla="val 206"/>
                <a:gd name="f9" fmla="val 255"/>
                <a:gd name="f10" fmla="val 60"/>
                <a:gd name="f11" fmla="val 215"/>
                <a:gd name="f12" fmla="*/ f0 1 264"/>
                <a:gd name="f13" fmla="*/ f1 1 332"/>
                <a:gd name="f14" fmla="+- f4 0 f2"/>
                <a:gd name="f15" fmla="+- f3 0 f2"/>
                <a:gd name="f16" fmla="*/ f15 1 264"/>
                <a:gd name="f17" fmla="*/ f14 1 332"/>
                <a:gd name="f18" fmla="*/ 0 1 f16"/>
                <a:gd name="f19" fmla="*/ f3 1 f16"/>
                <a:gd name="f20" fmla="*/ 0 1 f17"/>
                <a:gd name="f21" fmla="*/ f4 1 f17"/>
                <a:gd name="f22" fmla="*/ f18 f12 1"/>
                <a:gd name="f23" fmla="*/ f19 f12 1"/>
                <a:gd name="f24" fmla="*/ f21 f13 1"/>
                <a:gd name="f25" fmla="*/ f20 f13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22" t="f25" r="f23" b="f24"/>
              <a:pathLst>
                <a:path w="264" h="332">
                  <a:moveTo>
                    <a:pt x="f5" y="f4"/>
                  </a:moveTo>
                  <a:lnTo>
                    <a:pt x="f2" y="f6"/>
                  </a:lnTo>
                  <a:lnTo>
                    <a:pt x="f7" y="f8"/>
                  </a:lnTo>
                  <a:lnTo>
                    <a:pt x="f9" y="f2"/>
                  </a:lnTo>
                  <a:lnTo>
                    <a:pt x="f3" y="f5"/>
                  </a:lnTo>
                  <a:lnTo>
                    <a:pt x="f10" y="f11"/>
                  </a:lnTo>
                  <a:lnTo>
                    <a:pt x="f5" y="f4"/>
                  </a:lnTo>
                  <a:close/>
                </a:path>
              </a:pathLst>
            </a:custGeom>
            <a:gradFill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l-GR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  <p:sp>
          <p:nvSpPr>
            <p:cNvPr id="55" name="Freeform 56">
              <a:extLst>
                <a:ext uri="{FF2B5EF4-FFF2-40B4-BE49-F238E27FC236}">
                  <a16:creationId xmlns:a16="http://schemas.microsoft.com/office/drawing/2014/main" id="{D1AD680E-1617-B79D-2CCB-4D7A96BC9AA5}"/>
                </a:ext>
              </a:extLst>
            </p:cNvPr>
            <p:cNvSpPr/>
            <p:nvPr/>
          </p:nvSpPr>
          <p:spPr>
            <a:xfrm>
              <a:off x="2147889" y="6221413"/>
              <a:ext cx="157167" cy="147639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33"/>
                <a:gd name="f4" fmla="val 31"/>
                <a:gd name="f5" fmla="val 16"/>
                <a:gd name="f6" fmla="val 12"/>
                <a:gd name="f7" fmla="val 8"/>
                <a:gd name="f8" fmla="val 29"/>
                <a:gd name="f9" fmla="val 5"/>
                <a:gd name="f10" fmla="val 26"/>
                <a:gd name="f11" fmla="val 2"/>
                <a:gd name="f12" fmla="val 24"/>
                <a:gd name="f13" fmla="val 20"/>
                <a:gd name="f14" fmla="val 15"/>
                <a:gd name="f15" fmla="val 11"/>
                <a:gd name="f16" fmla="val 7"/>
                <a:gd name="f17" fmla="val 4"/>
                <a:gd name="f18" fmla="val 1"/>
                <a:gd name="f19" fmla="val 27"/>
                <a:gd name="f20" fmla="val 10"/>
                <a:gd name="f21" fmla="val 13"/>
                <a:gd name="f22" fmla="val 6"/>
                <a:gd name="f23" fmla="val 9"/>
                <a:gd name="f24" fmla="val 19"/>
                <a:gd name="f25" fmla="val 21"/>
                <a:gd name="f26" fmla="val 22"/>
                <a:gd name="f27" fmla="*/ f0 1 33"/>
                <a:gd name="f28" fmla="*/ f1 1 31"/>
                <a:gd name="f29" fmla="+- f4 0 f2"/>
                <a:gd name="f30" fmla="+- f3 0 f2"/>
                <a:gd name="f31" fmla="*/ f30 1 33"/>
                <a:gd name="f32" fmla="*/ f29 1 31"/>
                <a:gd name="f33" fmla="*/ 0 1 f31"/>
                <a:gd name="f34" fmla="*/ f3 1 f31"/>
                <a:gd name="f35" fmla="*/ 0 1 f32"/>
                <a:gd name="f36" fmla="*/ f4 1 f32"/>
                <a:gd name="f37" fmla="*/ f33 f27 1"/>
                <a:gd name="f38" fmla="*/ f34 f27 1"/>
                <a:gd name="f39" fmla="*/ f36 f28 1"/>
                <a:gd name="f40" fmla="*/ f35 f28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37" t="f40" r="f38" b="f39"/>
              <a:pathLst>
                <a:path w="33" h="31">
                  <a:moveTo>
                    <a:pt x="f5" y="f4"/>
                  </a:moveTo>
                  <a:cubicBezTo>
                    <a:pt x="f6" y="f4"/>
                    <a:pt x="f7" y="f8"/>
                    <a:pt x="f9" y="f10"/>
                  </a:cubicBezTo>
                  <a:cubicBezTo>
                    <a:pt x="f11" y="f12"/>
                    <a:pt x="f2" y="f13"/>
                    <a:pt x="f2" y="f14"/>
                  </a:cubicBezTo>
                  <a:cubicBezTo>
                    <a:pt x="f2" y="f15"/>
                    <a:pt x="f11" y="f16"/>
                    <a:pt x="f9" y="f17"/>
                  </a:cubicBezTo>
                  <a:cubicBezTo>
                    <a:pt x="f7" y="f18"/>
                    <a:pt x="f6" y="f2"/>
                    <a:pt x="f5" y="f2"/>
                  </a:cubicBezTo>
                  <a:cubicBezTo>
                    <a:pt x="f13" y="f2"/>
                    <a:pt x="f12" y="f18"/>
                    <a:pt x="f19" y="f17"/>
                  </a:cubicBezTo>
                  <a:cubicBezTo>
                    <a:pt x="f3" y="f20"/>
                    <a:pt x="f3" y="f13"/>
                    <a:pt x="f19" y="f10"/>
                  </a:cubicBezTo>
                  <a:cubicBezTo>
                    <a:pt x="f12" y="f8"/>
                    <a:pt x="f13" y="f4"/>
                    <a:pt x="f5" y="f4"/>
                  </a:cubicBezTo>
                  <a:close/>
                  <a:moveTo>
                    <a:pt x="f5" y="f17"/>
                  </a:moveTo>
                  <a:cubicBezTo>
                    <a:pt x="f21" y="f17"/>
                    <a:pt x="f20" y="f9"/>
                    <a:pt x="f7" y="f16"/>
                  </a:cubicBezTo>
                  <a:cubicBezTo>
                    <a:pt x="f22" y="f23"/>
                    <a:pt x="f17" y="f6"/>
                    <a:pt x="f17" y="f14"/>
                  </a:cubicBezTo>
                  <a:cubicBezTo>
                    <a:pt x="f17" y="f24"/>
                    <a:pt x="f22" y="f25"/>
                    <a:pt x="f7" y="f12"/>
                  </a:cubicBezTo>
                  <a:cubicBezTo>
                    <a:pt x="f20" y="f10"/>
                    <a:pt x="f21" y="f19"/>
                    <a:pt x="f5" y="f19"/>
                  </a:cubicBezTo>
                  <a:cubicBezTo>
                    <a:pt x="f24" y="f19"/>
                    <a:pt x="f26" y="f10"/>
                    <a:pt x="f12" y="f12"/>
                  </a:cubicBezTo>
                  <a:cubicBezTo>
                    <a:pt x="f8" y="f24"/>
                    <a:pt x="f8" y="f6"/>
                    <a:pt x="f12" y="f16"/>
                  </a:cubicBezTo>
                  <a:cubicBezTo>
                    <a:pt x="f26" y="f9"/>
                    <a:pt x="f24" y="f17"/>
                    <a:pt x="f5" y="f17"/>
                  </a:cubicBezTo>
                  <a:close/>
                </a:path>
              </a:pathLst>
            </a:custGeom>
            <a:gradFill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l-GR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  <p:sp>
          <p:nvSpPr>
            <p:cNvPr id="56" name="Freeform 57">
              <a:extLst>
                <a:ext uri="{FF2B5EF4-FFF2-40B4-BE49-F238E27FC236}">
                  <a16:creationId xmlns:a16="http://schemas.microsoft.com/office/drawing/2014/main" id="{99A97367-2D74-1FDA-9EAC-EEA71DDB63C8}"/>
                </a:ext>
              </a:extLst>
            </p:cNvPr>
            <p:cNvSpPr/>
            <p:nvPr/>
          </p:nvSpPr>
          <p:spPr>
            <a:xfrm>
              <a:off x="504821" y="9528"/>
              <a:ext cx="233364" cy="5103815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147"/>
                <a:gd name="f4" fmla="val 3215"/>
                <a:gd name="f5" fmla="val 132"/>
                <a:gd name="f6" fmla="val 129"/>
                <a:gd name="f7" fmla="val 2754"/>
                <a:gd name="f8" fmla="val 1901"/>
                <a:gd name="f9" fmla="val 15"/>
                <a:gd name="f10" fmla="val 1898"/>
                <a:gd name="f11" fmla="val 144"/>
                <a:gd name="f12" fmla="*/ f0 1 147"/>
                <a:gd name="f13" fmla="*/ f1 1 3215"/>
                <a:gd name="f14" fmla="+- f4 0 f2"/>
                <a:gd name="f15" fmla="+- f3 0 f2"/>
                <a:gd name="f16" fmla="*/ f15 1 147"/>
                <a:gd name="f17" fmla="*/ f14 1 3215"/>
                <a:gd name="f18" fmla="*/ 0 1 f16"/>
                <a:gd name="f19" fmla="*/ f3 1 f16"/>
                <a:gd name="f20" fmla="*/ 0 1 f17"/>
                <a:gd name="f21" fmla="*/ f4 1 f17"/>
                <a:gd name="f22" fmla="*/ f18 f12 1"/>
                <a:gd name="f23" fmla="*/ f19 f12 1"/>
                <a:gd name="f24" fmla="*/ f21 f13 1"/>
                <a:gd name="f25" fmla="*/ f20 f13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22" t="f25" r="f23" b="f24"/>
              <a:pathLst>
                <a:path w="147" h="3215">
                  <a:moveTo>
                    <a:pt x="f5" y="f4"/>
                  </a:moveTo>
                  <a:lnTo>
                    <a:pt x="f6" y="f7"/>
                  </a:lnTo>
                  <a:lnTo>
                    <a:pt x="f2" y="f8"/>
                  </a:lnTo>
                  <a:lnTo>
                    <a:pt x="f2" y="f2"/>
                  </a:lnTo>
                  <a:lnTo>
                    <a:pt x="f9" y="f2"/>
                  </a:lnTo>
                  <a:lnTo>
                    <a:pt x="f9" y="f10"/>
                  </a:lnTo>
                  <a:lnTo>
                    <a:pt x="f11" y="f7"/>
                  </a:lnTo>
                  <a:lnTo>
                    <a:pt x="f3" y="f4"/>
                  </a:lnTo>
                  <a:lnTo>
                    <a:pt x="f5" y="f4"/>
                  </a:lnTo>
                  <a:close/>
                </a:path>
              </a:pathLst>
            </a:custGeom>
            <a:gradFill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l-GR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  <p:sp>
          <p:nvSpPr>
            <p:cNvPr id="57" name="Freeform 58">
              <a:extLst>
                <a:ext uri="{FF2B5EF4-FFF2-40B4-BE49-F238E27FC236}">
                  <a16:creationId xmlns:a16="http://schemas.microsoft.com/office/drawing/2014/main" id="{246704F1-6C32-9955-E971-55A0AEB931B8}"/>
                </a:ext>
              </a:extLst>
            </p:cNvPr>
            <p:cNvSpPr/>
            <p:nvPr/>
          </p:nvSpPr>
          <p:spPr>
            <a:xfrm>
              <a:off x="633414" y="5103815"/>
              <a:ext cx="185742" cy="185742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39"/>
                <a:gd name="f4" fmla="val 20"/>
                <a:gd name="f5" fmla="val 9"/>
                <a:gd name="f6" fmla="val 30"/>
                <a:gd name="f7" fmla="val 19"/>
                <a:gd name="f8" fmla="val 4"/>
                <a:gd name="f9" fmla="val 11"/>
                <a:gd name="f10" fmla="val 28"/>
                <a:gd name="f11" fmla="val 35"/>
                <a:gd name="f12" fmla="*/ f0 1 39"/>
                <a:gd name="f13" fmla="*/ f1 1 39"/>
                <a:gd name="f14" fmla="+- f3 0 f2"/>
                <a:gd name="f15" fmla="*/ f14 1 39"/>
                <a:gd name="f16" fmla="*/ 0 1 f15"/>
                <a:gd name="f17" fmla="*/ f3 1 f15"/>
                <a:gd name="f18" fmla="*/ f16 f12 1"/>
                <a:gd name="f19" fmla="*/ f17 f12 1"/>
                <a:gd name="f20" fmla="*/ f17 f13 1"/>
                <a:gd name="f21" fmla="*/ f16 f13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8" t="f21" r="f19" b="f20"/>
              <a:pathLst>
                <a:path w="39" h="39">
                  <a:moveTo>
                    <a:pt x="f4" y="f3"/>
                  </a:moveTo>
                  <a:cubicBezTo>
                    <a:pt x="f5" y="f3"/>
                    <a:pt x="f2" y="f6"/>
                    <a:pt x="f2" y="f7"/>
                  </a:cubicBezTo>
                  <a:cubicBezTo>
                    <a:pt x="f2" y="f5"/>
                    <a:pt x="f5" y="f2"/>
                    <a:pt x="f4" y="f2"/>
                  </a:cubicBezTo>
                  <a:cubicBezTo>
                    <a:pt x="f6" y="f2"/>
                    <a:pt x="f3" y="f5"/>
                    <a:pt x="f3" y="f7"/>
                  </a:cubicBezTo>
                  <a:cubicBezTo>
                    <a:pt x="f3" y="f6"/>
                    <a:pt x="f6" y="f3"/>
                    <a:pt x="f4" y="f3"/>
                  </a:cubicBezTo>
                  <a:close/>
                  <a:moveTo>
                    <a:pt x="f4" y="f8"/>
                  </a:moveTo>
                  <a:cubicBezTo>
                    <a:pt x="f9" y="f8"/>
                    <a:pt x="f8" y="f9"/>
                    <a:pt x="f8" y="f7"/>
                  </a:cubicBezTo>
                  <a:cubicBezTo>
                    <a:pt x="f8" y="f10"/>
                    <a:pt x="f9" y="f11"/>
                    <a:pt x="f4" y="f11"/>
                  </a:cubicBezTo>
                  <a:cubicBezTo>
                    <a:pt x="f10" y="f11"/>
                    <a:pt x="f11" y="f10"/>
                    <a:pt x="f11" y="f7"/>
                  </a:cubicBezTo>
                  <a:cubicBezTo>
                    <a:pt x="f11" y="f9"/>
                    <a:pt x="f10" y="f8"/>
                    <a:pt x="f4" y="f8"/>
                  </a:cubicBezTo>
                  <a:close/>
                </a:path>
              </a:pathLst>
            </a:custGeom>
            <a:gradFill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l-GR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</p:grpSp>
      <p:sp>
        <p:nvSpPr>
          <p:cNvPr id="58" name="Title 1">
            <a:extLst>
              <a:ext uri="{FF2B5EF4-FFF2-40B4-BE49-F238E27FC236}">
                <a16:creationId xmlns:a16="http://schemas.microsoft.com/office/drawing/2014/main" id="{26F9C1EB-2B07-1A9E-52C7-3FB9F258C3A5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876421" y="1122361"/>
            <a:ext cx="8791571" cy="2387598"/>
          </a:xfrm>
        </p:spPr>
        <p:txBody>
          <a:bodyPr anchor="b"/>
          <a:lstStyle>
            <a:lvl1pPr>
              <a:defRPr lang="el-GR" sz="4800"/>
            </a:lvl1pPr>
          </a:lstStyle>
          <a:p>
            <a:pPr lvl="0"/>
            <a:r>
              <a:rPr lang="el-GR"/>
              <a:t>Κάντε κλικ για να επεξεργαστείτε τον τίτλο υποδείγματος</a:t>
            </a:r>
            <a:endParaRPr lang="en-US"/>
          </a:p>
        </p:txBody>
      </p:sp>
      <p:sp>
        <p:nvSpPr>
          <p:cNvPr id="59" name="Subtitle 2">
            <a:extLst>
              <a:ext uri="{FF2B5EF4-FFF2-40B4-BE49-F238E27FC236}">
                <a16:creationId xmlns:a16="http://schemas.microsoft.com/office/drawing/2014/main" id="{596B9C39-F3B9-1D6F-4DE7-EA7E107434EB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876421" y="3602041"/>
            <a:ext cx="8791571" cy="1655758"/>
          </a:xfrm>
        </p:spPr>
        <p:txBody>
          <a:bodyPr/>
          <a:lstStyle>
            <a:lvl1pPr marL="0" indent="0">
              <a:buNone/>
              <a:defRPr sz="2000" cap="all">
                <a:solidFill>
                  <a:srgbClr val="82FFFF"/>
                </a:solidFill>
              </a:defRPr>
            </a:lvl1pPr>
          </a:lstStyle>
          <a:p>
            <a:pPr lvl="0"/>
            <a:r>
              <a:rPr lang="el-GR"/>
              <a:t>Κάντε κλικ για να επεξεργαστείτε τον υπότιτλο του υποδείγματος</a:t>
            </a:r>
            <a:endParaRPr lang="en-US"/>
          </a:p>
        </p:txBody>
      </p:sp>
      <p:sp>
        <p:nvSpPr>
          <p:cNvPr id="60" name="Date Placeholder 3">
            <a:extLst>
              <a:ext uri="{FF2B5EF4-FFF2-40B4-BE49-F238E27FC236}">
                <a16:creationId xmlns:a16="http://schemas.microsoft.com/office/drawing/2014/main" id="{4E7FDDB4-D619-DEC9-8B70-A996071155EB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>
          <a:xfrm>
            <a:off x="7077510" y="5410203"/>
            <a:ext cx="2743200" cy="365129"/>
          </a:xfrm>
        </p:spPr>
        <p:txBody>
          <a:bodyPr/>
          <a:lstStyle>
            <a:lvl1pPr>
              <a:defRPr/>
            </a:lvl1pPr>
          </a:lstStyle>
          <a:p>
            <a:pPr lvl="0"/>
            <a:fld id="{181B8764-C168-454F-978A-4AFE0D462E8B}" type="datetime1">
              <a:rPr lang="en-US"/>
              <a:pPr lvl="0"/>
              <a:t>9/23/2022</a:t>
            </a:fld>
            <a:endParaRPr lang="en-US"/>
          </a:p>
        </p:txBody>
      </p:sp>
      <p:sp>
        <p:nvSpPr>
          <p:cNvPr id="61" name="Footer Placeholder 4">
            <a:extLst>
              <a:ext uri="{FF2B5EF4-FFF2-40B4-BE49-F238E27FC236}">
                <a16:creationId xmlns:a16="http://schemas.microsoft.com/office/drawing/2014/main" id="{617628D4-B3A1-83CA-2844-09021EF23E47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>
          <a:xfrm>
            <a:off x="1876421" y="5410203"/>
            <a:ext cx="5124882" cy="365129"/>
          </a:xfrm>
        </p:spPr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2" name="Slide Number Placeholder 5">
            <a:extLst>
              <a:ext uri="{FF2B5EF4-FFF2-40B4-BE49-F238E27FC236}">
                <a16:creationId xmlns:a16="http://schemas.microsoft.com/office/drawing/2014/main" id="{2F91D5C7-F75A-88A4-A239-82D495DF0AFA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>
          <a:xfrm>
            <a:off x="9896907" y="5410203"/>
            <a:ext cx="771086" cy="365129"/>
          </a:xfrm>
        </p:spPr>
        <p:txBody>
          <a:bodyPr/>
          <a:lstStyle>
            <a:lvl1pPr>
              <a:defRPr/>
            </a:lvl1pPr>
          </a:lstStyle>
          <a:p>
            <a:pPr lvl="0"/>
            <a:fld id="{CFF88241-F0B1-4015-AFE3-569CE702DED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524208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Πανοραμική εικόνα με λεζάντ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06FEF8-6498-B5F2-C7B0-0EFD8F86CB8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41408" y="4304666"/>
            <a:ext cx="9912352" cy="819357"/>
          </a:xfrm>
        </p:spPr>
        <p:txBody>
          <a:bodyPr anchor="b"/>
          <a:lstStyle>
            <a:lvl1pPr>
              <a:defRPr lang="el-GR" sz="3200"/>
            </a:lvl1pPr>
          </a:lstStyle>
          <a:p>
            <a:pPr lvl="0"/>
            <a:r>
              <a:rPr lang="el-GR"/>
              <a:t>Κάντε κλικ για να επεξεργαστείτε τον τίτλο υποδείγματος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553F0B9-2618-8655-4980-DA4B5DB64EF7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1141408" y="606430"/>
            <a:ext cx="9912352" cy="3299776"/>
          </a:xfrm>
          <a:ln w="19046" cap="sq">
            <a:solidFill>
              <a:srgbClr val="B4FFFF">
                <a:alpha val="60000"/>
              </a:srgbClr>
            </a:solidFill>
            <a:prstDash val="solid"/>
            <a:miter/>
          </a:ln>
          <a:effectLst>
            <a:outerShdw dist="38103" dir="5400000" algn="tl">
              <a:srgbClr val="000000">
                <a:alpha val="40000"/>
              </a:srgb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</a:lstStyle>
          <a:p>
            <a:pPr lvl="0"/>
            <a:r>
              <a:rPr lang="el-GR"/>
              <a:t>Κάντε κλικ στο εικονίδιο για να προσθέσετε εικόνα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90CACB-2449-FAE2-0AA3-90019709768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141363" y="5124023"/>
            <a:ext cx="9910861" cy="682471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3E4474-6E9C-97C0-D63D-A096562057BC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10C04C9-E43E-4D5F-96D8-1E5FDBE99236}" type="datetime1">
              <a:rPr lang="en-US"/>
              <a:pPr lvl="0"/>
              <a:t>9/23/2022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C32805-9CB4-78F3-A689-DAA2351AC4A2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5E13B6-7D10-7EB5-5A0C-AF0C1B4B45FD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1ED1EFE5-082F-49F8-ADE4-6BFDFC39193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3573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Τίτλος και λεζάντ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A292A1-CDFF-48B6-87DF-6C20354B4F1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41454" y="609603"/>
            <a:ext cx="9905951" cy="3429000"/>
          </a:xfrm>
        </p:spPr>
        <p:txBody>
          <a:bodyPr/>
          <a:lstStyle>
            <a:lvl1pPr>
              <a:defRPr lang="el-GR"/>
            </a:lvl1pPr>
          </a:lstStyle>
          <a:p>
            <a:pPr lvl="0"/>
            <a:r>
              <a:rPr lang="el-GR"/>
              <a:t>Κάντε κλικ για να επεξεργαστείτε τον τίτλο υποδείγματος</a:t>
            </a:r>
            <a:endParaRPr lang="en-US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E59041C9-D81B-BA77-2388-3211AD91637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141408" y="4419596"/>
            <a:ext cx="9904460" cy="1371600"/>
          </a:xfrm>
        </p:spPr>
        <p:txBody>
          <a:bodyPr anchor="ctr"/>
          <a:lstStyle>
            <a:lvl1pPr marL="0" indent="0">
              <a:buNone/>
              <a:defRPr sz="1800"/>
            </a:lvl1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4" name="Date Placeholder 4">
            <a:extLst>
              <a:ext uri="{FF2B5EF4-FFF2-40B4-BE49-F238E27FC236}">
                <a16:creationId xmlns:a16="http://schemas.microsoft.com/office/drawing/2014/main" id="{499870CD-07EE-DEE4-43B4-FA3A01A2B5F4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C2D1C70-372E-4FA3-BF2A-DAEBB085E3D7}" type="datetime1">
              <a:rPr lang="en-US"/>
              <a:pPr lvl="0"/>
              <a:t>9/23/2022</a:t>
            </a:fld>
            <a:endParaRPr lang="en-US"/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54C7BCF7-6AA7-9A7E-42AC-E9CDBE870BBE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6">
            <a:extLst>
              <a:ext uri="{FF2B5EF4-FFF2-40B4-BE49-F238E27FC236}">
                <a16:creationId xmlns:a16="http://schemas.microsoft.com/office/drawing/2014/main" id="{9B5B561E-AD45-A6FA-1494-7EED51884A0B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9CE0FD8-1B6D-4672-A140-57C3D467744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350941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Εισαγωγικά με λεζάντ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374E5-C89B-D78D-0832-5C80C840468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46215" y="609603"/>
            <a:ext cx="9302748" cy="2748430"/>
          </a:xfrm>
        </p:spPr>
        <p:txBody>
          <a:bodyPr/>
          <a:lstStyle>
            <a:lvl1pPr>
              <a:defRPr lang="el-GR"/>
            </a:lvl1pPr>
          </a:lstStyle>
          <a:p>
            <a:pPr lvl="0"/>
            <a:r>
              <a:rPr lang="el-GR"/>
              <a:t>Κάντε κλικ για να επεξεργαστείτε τον τίτλο υποδείγματος</a:t>
            </a:r>
            <a:endParaRPr lang="en-US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35966C93-E261-1B7E-B60D-FFAACB869A1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720644" y="3365558"/>
            <a:ext cx="8752298" cy="548969"/>
          </a:xfrm>
        </p:spPr>
        <p:txBody>
          <a:bodyPr/>
          <a:lstStyle>
            <a:lvl1pPr marL="0" indent="0">
              <a:buNone/>
              <a:defRPr sz="1400"/>
            </a:lvl1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94927C-1C26-18AC-7570-7C7E3CA32C9E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141408" y="4309914"/>
            <a:ext cx="9906006" cy="1489493"/>
          </a:xfrm>
        </p:spPr>
        <p:txBody>
          <a:bodyPr anchor="ctr"/>
          <a:lstStyle>
            <a:lvl1pPr marL="0" indent="0">
              <a:buNone/>
              <a:defRPr sz="1800"/>
            </a:lvl1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A8E455-0056-23F9-FD75-18130837B604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CB418EB-CEE5-469F-9B24-F39E0F398E57}" type="datetime1">
              <a:rPr lang="en-US"/>
              <a:pPr lvl="0"/>
              <a:t>9/23/2022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1A1C73-029C-19D4-0F67-E5F959BE3F20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C861EF-6FD2-40A6-27D6-7D66BDC06335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2A9F6A0-5F65-4D48-9D90-ED3DFDE2A985}" type="slidenum">
              <a:t>‹#›</a:t>
            </a:fld>
            <a:endParaRPr lang="en-US"/>
          </a:p>
        </p:txBody>
      </p:sp>
      <p:sp>
        <p:nvSpPr>
          <p:cNvPr id="8" name="TextBox 59">
            <a:extLst>
              <a:ext uri="{FF2B5EF4-FFF2-40B4-BE49-F238E27FC236}">
                <a16:creationId xmlns:a16="http://schemas.microsoft.com/office/drawing/2014/main" id="{6E44A421-0E6A-8525-08B8-3DA9DE7BFD27}"/>
              </a:ext>
            </a:extLst>
          </p:cNvPr>
          <p:cNvSpPr txBox="1"/>
          <p:nvPr/>
        </p:nvSpPr>
        <p:spPr>
          <a:xfrm>
            <a:off x="903509" y="732397"/>
            <a:ext cx="609603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0" b="0" i="0" u="none" strike="noStrike" kern="1200" cap="all" spc="0" baseline="0">
                <a:solidFill>
                  <a:srgbClr val="FFFFFF"/>
                </a:solidFill>
                <a:uFillTx/>
                <a:latin typeface="Tw Cen MT"/>
                <a:cs typeface="Trebuchet MS"/>
              </a:rPr>
              <a:t>“</a:t>
            </a:r>
          </a:p>
        </p:txBody>
      </p:sp>
      <p:sp>
        <p:nvSpPr>
          <p:cNvPr id="9" name="TextBox 60">
            <a:extLst>
              <a:ext uri="{FF2B5EF4-FFF2-40B4-BE49-F238E27FC236}">
                <a16:creationId xmlns:a16="http://schemas.microsoft.com/office/drawing/2014/main" id="{A1A5E95C-0A2C-B57B-F3F8-7200D23991BA}"/>
              </a:ext>
            </a:extLst>
          </p:cNvPr>
          <p:cNvSpPr txBox="1"/>
          <p:nvPr/>
        </p:nvSpPr>
        <p:spPr>
          <a:xfrm>
            <a:off x="10537371" y="2764971"/>
            <a:ext cx="609603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0" b="0" i="0" u="none" strike="noStrike" kern="1200" cap="all" spc="0" baseline="0">
                <a:solidFill>
                  <a:srgbClr val="FFFFFF"/>
                </a:solidFill>
                <a:uFillTx/>
                <a:latin typeface="Tw Cen MT"/>
                <a:cs typeface="Trebuchet M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950152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Κάρτα ονόματο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73010-E1B2-1F45-60C5-8D62021369F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41408" y="2134045"/>
            <a:ext cx="9905996" cy="2511838"/>
          </a:xfrm>
        </p:spPr>
        <p:txBody>
          <a:bodyPr anchor="b"/>
          <a:lstStyle>
            <a:lvl1pPr>
              <a:defRPr lang="el-GR"/>
            </a:lvl1pPr>
          </a:lstStyle>
          <a:p>
            <a:pPr lvl="0"/>
            <a:r>
              <a:rPr lang="el-GR"/>
              <a:t>Κάντε κλικ για να επεξεργαστείτε τον τίτλο υποδείγματος</a:t>
            </a:r>
            <a:endParaRPr lang="en-US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CAA8E150-7D91-9067-7FB0-4DCBFCFAB23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141363" y="4657651"/>
            <a:ext cx="9904506" cy="1140640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4" name="Date Placeholder 4">
            <a:extLst>
              <a:ext uri="{FF2B5EF4-FFF2-40B4-BE49-F238E27FC236}">
                <a16:creationId xmlns:a16="http://schemas.microsoft.com/office/drawing/2014/main" id="{5D176BB3-7596-A1E6-9305-AEA23B9C0FFA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236D2FC-7260-42EB-A9EF-AFCE6CEA24C8}" type="datetime1">
              <a:rPr lang="en-US"/>
              <a:pPr lvl="0"/>
              <a:t>9/23/2022</a:t>
            </a:fld>
            <a:endParaRPr lang="en-US"/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ACBBE20F-5B13-6221-35A9-F2D1C4714446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6">
            <a:extLst>
              <a:ext uri="{FF2B5EF4-FFF2-40B4-BE49-F238E27FC236}">
                <a16:creationId xmlns:a16="http://schemas.microsoft.com/office/drawing/2014/main" id="{61AF524E-5480-A45D-2A96-57BCF4E329B7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DABBE59-4271-4D61-A88A-2757CDCD884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8478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στήλε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E06B6-2003-9508-D6EC-E31A31CA82A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41408" y="609603"/>
            <a:ext cx="9905996" cy="1904996"/>
          </a:xfrm>
        </p:spPr>
        <p:txBody>
          <a:bodyPr/>
          <a:lstStyle>
            <a:lvl1pPr>
              <a:defRPr lang="el-GR"/>
            </a:lvl1pPr>
          </a:lstStyle>
          <a:p>
            <a:pPr lvl="0"/>
            <a:r>
              <a:rPr lang="el-GR"/>
              <a:t>Κάντε κλικ για να επεξεργαστείτε τον τίτλο υποδείγματος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B5E7D7-1BC0-2603-AEE9-249348A1560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141408" y="2674464"/>
            <a:ext cx="3196897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cap="all"/>
            </a:lvl1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FFC1CC-5E36-AF0E-3318-DABC1932451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127921" y="3360264"/>
            <a:ext cx="3208739" cy="2430932"/>
          </a:xfrm>
        </p:spPr>
        <p:txBody>
          <a:bodyPr/>
          <a:lstStyle>
            <a:lvl1pPr marL="0" indent="0">
              <a:buNone/>
              <a:defRPr sz="1400"/>
            </a:lvl1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01C8FA1-D8E5-26AB-04D7-3808E0BA603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514767" y="2677637"/>
            <a:ext cx="318438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cap="all"/>
            </a:lvl1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95220D81-38A8-545A-1343-FA8184FD196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504215" y="3363437"/>
            <a:ext cx="3195827" cy="2430932"/>
          </a:xfrm>
        </p:spPr>
        <p:txBody>
          <a:bodyPr/>
          <a:lstStyle>
            <a:lvl1pPr marL="0" indent="0">
              <a:buNone/>
              <a:defRPr sz="1400"/>
            </a:lvl1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85B17684-6C38-CC98-1E22-CB43C502F73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852437" y="2674464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cap="all"/>
            </a:lvl1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1864F848-F8AD-6B0D-BA3F-174F27E0400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852437" y="3360264"/>
            <a:ext cx="3194968" cy="2430932"/>
          </a:xfrm>
        </p:spPr>
        <p:txBody>
          <a:bodyPr/>
          <a:lstStyle>
            <a:lvl1pPr marL="0" indent="0">
              <a:buNone/>
              <a:defRPr sz="1400"/>
            </a:lvl1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9" name="Date Placeholder 2">
            <a:extLst>
              <a:ext uri="{FF2B5EF4-FFF2-40B4-BE49-F238E27FC236}">
                <a16:creationId xmlns:a16="http://schemas.microsoft.com/office/drawing/2014/main" id="{383EBE44-EB4F-2F16-675C-79A1DBA75732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5501F298-96C3-464D-B7C1-DCBD29604A38}" type="datetime1">
              <a:rPr lang="en-US"/>
              <a:pPr lvl="0"/>
              <a:t>9/23/2022</a:t>
            </a:fld>
            <a:endParaRPr lang="en-US"/>
          </a:p>
        </p:txBody>
      </p:sp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FFBF30F6-0B8C-47BA-D596-9FD2A5DF5BF5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37AE990F-3BFD-00CF-ABA9-8BC5ABE7BBBF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383D6AF-EAEE-4157-910C-8CC97F2B7D0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8092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Στήλη 3 εικόνω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3931AF-C189-CA5B-F318-845F7C3A0E0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41408" y="609603"/>
            <a:ext cx="9905996" cy="1904996"/>
          </a:xfrm>
        </p:spPr>
        <p:txBody>
          <a:bodyPr/>
          <a:lstStyle>
            <a:lvl1pPr>
              <a:defRPr lang="el-GR"/>
            </a:lvl1pPr>
          </a:lstStyle>
          <a:p>
            <a:pPr lvl="0"/>
            <a:r>
              <a:rPr lang="el-GR"/>
              <a:t>Κάντε κλικ για να επεξεργαστείτε τον τίτλο υποδείγματος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35D35B-67C0-5F5C-47E3-C7E3F00F42E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141408" y="4404591"/>
            <a:ext cx="3195242" cy="57626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cap="all"/>
            </a:lvl1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CB51B684-ED0F-1F82-34D0-D7662D6428C2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1141408" y="2666993"/>
            <a:ext cx="3195242" cy="1524003"/>
          </a:xfrm>
          <a:ln w="19046" cap="sq">
            <a:solidFill>
              <a:srgbClr val="B4FFFF">
                <a:alpha val="60000"/>
              </a:srgbClr>
            </a:solidFill>
            <a:prstDash val="solid"/>
            <a:miter/>
          </a:ln>
          <a:effectLst>
            <a:outerShdw dist="38103" dir="5400000" algn="tl">
              <a:srgbClr val="000000">
                <a:alpha val="40000"/>
              </a:srgbClr>
            </a:outerShdw>
          </a:effectLst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el-GR"/>
              <a:t>Κάντε κλικ στο εικονίδιο για να προσθέσετε εικόνα</a:t>
            </a:r>
            <a:endParaRPr lang="en-US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C32E87B5-87D2-4BCB-F065-A83796A2D52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141408" y="4980855"/>
            <a:ext cx="3195242" cy="817839"/>
          </a:xfrm>
        </p:spPr>
        <p:txBody>
          <a:bodyPr/>
          <a:lstStyle>
            <a:lvl1pPr marL="0" indent="0">
              <a:buNone/>
              <a:defRPr sz="1400"/>
            </a:lvl1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048F6B6C-C6B3-3EE8-15B4-8A1B10EE6B3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489054" y="4404591"/>
            <a:ext cx="3200400" cy="57626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cap="all"/>
            </a:lvl1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5C81BCC1-87EB-00A6-F301-95B867224C14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4489054" y="2666993"/>
            <a:ext cx="3198936" cy="1524003"/>
          </a:xfrm>
          <a:ln w="19046" cap="sq">
            <a:solidFill>
              <a:srgbClr val="B4FFFF">
                <a:alpha val="60000"/>
              </a:srgbClr>
            </a:solidFill>
            <a:prstDash val="solid"/>
            <a:miter/>
          </a:ln>
          <a:effectLst>
            <a:outerShdw dist="38103" dir="5400000" algn="tl">
              <a:srgbClr val="000000">
                <a:alpha val="40000"/>
              </a:srgbClr>
            </a:outerShdw>
          </a:effectLst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el-GR"/>
              <a:t>Κάντε κλικ στο εικονίδιο για να προσθέσετε εικόνα</a:t>
            </a:r>
            <a:endParaRPr lang="en-US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B28B462D-9151-E2EC-30C0-EFD2862283A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487591" y="4980855"/>
            <a:ext cx="3200400" cy="810341"/>
          </a:xfrm>
        </p:spPr>
        <p:txBody>
          <a:bodyPr/>
          <a:lstStyle>
            <a:lvl1pPr marL="0" indent="0">
              <a:buNone/>
              <a:defRPr sz="1400"/>
            </a:lvl1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BBBE3AF5-D269-77B4-BDF4-FFCA943346B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852565" y="4404591"/>
            <a:ext cx="3190743" cy="57626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cap="all"/>
            </a:lvl1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FFC94DA3-5C0D-5728-2AC6-91A0DBB70668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852437" y="2666993"/>
            <a:ext cx="3194968" cy="1524003"/>
          </a:xfrm>
          <a:ln w="19046" cap="sq">
            <a:solidFill>
              <a:srgbClr val="B4FFFF">
                <a:alpha val="60000"/>
              </a:srgbClr>
            </a:solidFill>
            <a:prstDash val="solid"/>
            <a:miter/>
          </a:ln>
          <a:effectLst>
            <a:outerShdw dist="38103" dir="5400000" algn="tl">
              <a:srgbClr val="000000">
                <a:alpha val="40000"/>
              </a:srgbClr>
            </a:outerShdw>
          </a:effectLst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el-GR"/>
              <a:t>Κάντε κλικ στο εικονίδιο για να προσθέσετε εικόνα</a:t>
            </a:r>
            <a:endParaRPr lang="en-US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95D03CD4-ADD2-54B5-EE82-52E8D1C2AC9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852437" y="4980855"/>
            <a:ext cx="3194968" cy="810341"/>
          </a:xfrm>
        </p:spPr>
        <p:txBody>
          <a:bodyPr/>
          <a:lstStyle>
            <a:lvl1pPr marL="0" indent="0">
              <a:buNone/>
              <a:defRPr sz="1400"/>
            </a:lvl1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12" name="Date Placeholder 2">
            <a:extLst>
              <a:ext uri="{FF2B5EF4-FFF2-40B4-BE49-F238E27FC236}">
                <a16:creationId xmlns:a16="http://schemas.microsoft.com/office/drawing/2014/main" id="{3FE83C1F-BF43-398A-CAA9-2849A11792EB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1A75910-CDA5-446B-BD0A-AED9CFC4205C}" type="datetime1">
              <a:rPr lang="en-US"/>
              <a:pPr lvl="0"/>
              <a:t>9/23/2022</a:t>
            </a:fld>
            <a:endParaRPr lang="en-US"/>
          </a:p>
        </p:txBody>
      </p:sp>
      <p:sp>
        <p:nvSpPr>
          <p:cNvPr id="13" name="Footer Placeholder 3">
            <a:extLst>
              <a:ext uri="{FF2B5EF4-FFF2-40B4-BE49-F238E27FC236}">
                <a16:creationId xmlns:a16="http://schemas.microsoft.com/office/drawing/2014/main" id="{24F51A91-73D9-C856-A369-732FCF2CF2F9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BD868105-A790-BABF-FADE-75B8334EFC53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F212943-4E7F-49A0-8A4A-6547AF3791D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31731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Τίτλος και Κατακόρυφο κεί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74B9DA-29D6-7439-128E-394B692D8896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lang="el-GR"/>
            </a:lvl1pPr>
          </a:lstStyle>
          <a:p>
            <a:pPr lvl="0"/>
            <a:r>
              <a:rPr lang="el-GR"/>
              <a:t>Κάντε κλικ για να επεξεργαστείτε τον τίτλο υποδείγματος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8604272-7353-6A31-D483-0B3A52ECEB52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2475C5-71EA-B9E4-0E0F-0F08B18133B4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7125F88-E7B3-43EE-95B9-6A592ECEF32C}" type="datetime1">
              <a:rPr lang="en-US"/>
              <a:pPr lvl="0"/>
              <a:t>9/23/2022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742EE3-5139-88D4-282E-C9BD1D9C93E6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471CB-4668-0775-6505-9E1DB70429E9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94DD741-8866-4D0D-BBF0-76DD1555B2C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24236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Κατακόρυφος τίτλος και Κεί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DA1596E-D4F8-CD7F-F1E4-D9CAEA63BB02}"/>
              </a:ext>
            </a:extLst>
          </p:cNvPr>
          <p:cNvSpPr txBox="1">
            <a:spLocks noGrp="1"/>
          </p:cNvSpPr>
          <p:nvPr>
            <p:ph type="title" orient="vert"/>
          </p:nvPr>
        </p:nvSpPr>
        <p:spPr>
          <a:xfrm>
            <a:off x="9042401" y="609603"/>
            <a:ext cx="2005014" cy="5181603"/>
          </a:xfrm>
        </p:spPr>
        <p:txBody>
          <a:bodyPr vert="eaVert"/>
          <a:lstStyle>
            <a:lvl1pPr>
              <a:defRPr lang="el-GR"/>
            </a:lvl1pPr>
          </a:lstStyle>
          <a:p>
            <a:pPr lvl="0"/>
            <a:r>
              <a:rPr lang="el-GR"/>
              <a:t>Κάντε κλικ για να επεξεργαστείτε τον τίτλο υποδείγματος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A6A018-C8C4-E7EC-AB4E-9CA756DEC1BE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>
          <a:xfrm>
            <a:off x="1141408" y="609603"/>
            <a:ext cx="7748589" cy="5181603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3D8457-0AAB-9831-A113-3A589D41DA90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1867B82A-9AF9-4C74-998A-18F30D1BE779}" type="datetime1">
              <a:rPr lang="en-US"/>
              <a:pPr lvl="0"/>
              <a:t>9/23/2022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4C3579-817E-8F42-7695-A13FB82BA8D9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832E66-4DBC-0580-2334-D8990E597B53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AA78CE8-38E3-4E54-9835-8F5FE23F660D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3720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Τίτλος και περιεχό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3CAAD8-9DC8-FAA4-CE30-D69E10A28FA7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lang="el-GR"/>
            </a:lvl1pPr>
          </a:lstStyle>
          <a:p>
            <a:pPr lvl="0"/>
            <a:r>
              <a:rPr lang="el-GR"/>
              <a:t>Κάντε κλικ για να επεξεργαστείτε τον τίτλο υποδείγματος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B87EFD-97DD-32FA-7F75-CAC31154B086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1DCC30-A5E9-DE25-D339-650094920DEB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A1CAD3D-27BE-4BA3-964A-A35861A46951}" type="datetime1">
              <a:rPr lang="en-US"/>
              <a:pPr lvl="0"/>
              <a:t>9/23/2022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9F8237-71C4-CF31-F8D6-894348FE15A1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0BB0F7-98A6-FA98-6E29-A7E6BD0F5984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A23DC6F-829F-4A0B-A5F4-5D5B685C6F57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777329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Κεφαλίδα ενότητα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3F6836-8911-FB48-80E2-A003929B7D7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41408" y="1419221"/>
            <a:ext cx="9905996" cy="2852735"/>
          </a:xfrm>
        </p:spPr>
        <p:txBody>
          <a:bodyPr anchor="b"/>
          <a:lstStyle>
            <a:lvl1pPr>
              <a:defRPr lang="el-GR"/>
            </a:lvl1pPr>
          </a:lstStyle>
          <a:p>
            <a:pPr lvl="0"/>
            <a:r>
              <a:rPr lang="el-GR"/>
              <a:t>Κάντε κλικ για να επεξεργαστείτε τον τίτλο υποδείγματος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AC36B3-8B9C-0445-DC00-CA85BC976FA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141408" y="4424360"/>
            <a:ext cx="9905996" cy="1374772"/>
          </a:xfrm>
        </p:spPr>
        <p:txBody>
          <a:bodyPr/>
          <a:lstStyle>
            <a:lvl1pPr marL="0" indent="0">
              <a:buNone/>
              <a:defRPr sz="1800" cap="all"/>
            </a:lvl1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A1E63C-35F8-25A8-6D6E-C9DAAAD0ECF5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EDCD962-9BF3-4AF5-BCFA-CFA02F2B498F}" type="datetime1">
              <a:rPr lang="en-US"/>
              <a:pPr lvl="0"/>
              <a:t>9/23/2022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77F62F-BDE2-C592-4445-F640D3192A2F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469DCB-5AD5-4AFC-6B24-3B044A37502F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53CACE7-A46A-4307-BDEC-D0102947049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0056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Δύο περιεχόμεν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E60FF4-8950-849D-3BAA-B3EEB4A37449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lang="el-GR"/>
            </a:lvl1pPr>
          </a:lstStyle>
          <a:p>
            <a:pPr lvl="0"/>
            <a:r>
              <a:rPr lang="el-GR"/>
              <a:t>Κάντε κλικ για να επεξεργαστείτε τον τίτλο υποδείγματος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FE73D0-69BC-B24A-38B0-9586F161414B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141408" y="2249488"/>
            <a:ext cx="4878388" cy="354171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F03EBF-E283-308F-79ED-31D673073C97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6172200" y="2249488"/>
            <a:ext cx="4875215" cy="354171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E69EE2-6E19-FCA2-1CAD-C439BDC44DAA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B164D0A-EB7B-44F0-8FE8-0A181E8DC659}" type="datetime1">
              <a:rPr lang="en-US"/>
              <a:pPr lvl="0"/>
              <a:t>9/23/2022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CBF1BB-2AE7-0225-6432-E701551D50E4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EB3DD4-18F2-0C10-FFF3-3E8CCCC0C730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FE94717-926E-4C2A-B1EC-A9B84782C948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4156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Σύγκρισ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F00C2-B2A2-8C7A-F952-F3EAA07EC07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41408" y="619121"/>
            <a:ext cx="9905996" cy="1477963"/>
          </a:xfrm>
        </p:spPr>
        <p:txBody>
          <a:bodyPr/>
          <a:lstStyle>
            <a:lvl1pPr>
              <a:defRPr lang="el-GR"/>
            </a:lvl1pPr>
          </a:lstStyle>
          <a:p>
            <a:pPr lvl="0"/>
            <a:r>
              <a:rPr lang="el-GR"/>
              <a:t>Κάντε κλικ για να επεξεργαστείτε τον τίτλο υποδείγματος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28EB4B-1C88-F24E-2F75-436B487CFAD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370018" y="2249488"/>
            <a:ext cx="4649778" cy="823910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cap="all"/>
            </a:lvl1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193D4C-148F-ADCA-9501-E982029E3477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1141408" y="3073398"/>
            <a:ext cx="4878388" cy="2717797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599B77-AAED-AF83-D9A9-8049ADED840F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6400809" y="2249488"/>
            <a:ext cx="4646605" cy="823910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cap="all"/>
            </a:lvl1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11F4465-F793-54B8-E65B-82E9B8C024B8}"/>
              </a:ext>
            </a:extLst>
          </p:cNvPr>
          <p:cNvSpPr txBox="1">
            <a:spLocks noGrp="1"/>
          </p:cNvSpPr>
          <p:nvPr>
            <p:ph idx="4"/>
          </p:nvPr>
        </p:nvSpPr>
        <p:spPr>
          <a:xfrm>
            <a:off x="6172200" y="3073398"/>
            <a:ext cx="4875205" cy="2717797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BB5C0C2-986C-F80F-67B5-8CB5E7C80BFE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95DB33A-490C-40E1-A346-9BCAAD8EBAF2}" type="datetime1">
              <a:rPr lang="en-US"/>
              <a:pPr lvl="0"/>
              <a:t>9/23/2022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B4FBEA9-5DFA-AEAF-91E1-E6DA81DD8D73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329D018-3006-D992-253A-23189C107F4E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340B67D-DB14-4DA7-A3F9-0C941559A61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5636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Μόνο τίτλο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8F783-F88E-689D-486E-3BE34794E47D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lang="el-GR"/>
            </a:lvl1pPr>
          </a:lstStyle>
          <a:p>
            <a:pPr lvl="0"/>
            <a:r>
              <a:rPr lang="el-GR"/>
              <a:t>Κάντε κλικ για να επεξεργαστείτε τον τίτλο υποδείγματος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4100DBC-2AB9-3E33-020C-18E966087FB9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AF9F012-B518-4AB4-BB7A-64F3B0398DE9}" type="datetime1">
              <a:rPr lang="en-US"/>
              <a:pPr lvl="0"/>
              <a:t>9/23/2022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AD242B-64D0-59CE-8E1C-F2B2E3FA36BD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42749C-B97B-6981-AD99-47C7B2E2F7C6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16E70D3-9D99-4210-8AC7-CD9DE855305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4694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Κεν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12C6C4F-2464-2A34-5D35-95ED0DC0DD35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1478DE5D-4F4B-4F16-908A-B9D1E9841646}" type="datetime1">
              <a:rPr lang="en-US"/>
              <a:pPr lvl="0"/>
              <a:t>9/23/2022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1420938-4382-7F9D-74B6-21B68460845F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803D9A-B775-4565-657E-5ECFB222F6B1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C713D59-51A4-4F18-940C-A33DB478DFA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727702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Περιεχόμενο με λεζάντ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F9E76-30A5-F009-C244-459EEAAEA1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46703" y="609603"/>
            <a:ext cx="3856033" cy="1639884"/>
          </a:xfrm>
        </p:spPr>
        <p:txBody>
          <a:bodyPr anchor="b"/>
          <a:lstStyle>
            <a:lvl1pPr>
              <a:defRPr lang="el-GR" sz="3200"/>
            </a:lvl1pPr>
          </a:lstStyle>
          <a:p>
            <a:pPr lvl="0"/>
            <a:r>
              <a:rPr lang="el-GR"/>
              <a:t>Κάντε κλικ για να επεξεργαστείτε τον τίτλο υποδείγματος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85259A-A762-75B1-C664-06BE32AF1E90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156201" y="592668"/>
            <a:ext cx="5891204" cy="5198537"/>
          </a:xfrm>
        </p:spPr>
        <p:txBody>
          <a:bodyPr anchor="ctr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C2FD77-54EF-48FA-CED6-8E3019A68E2B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1146703" y="2249488"/>
            <a:ext cx="3856033" cy="3541718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0B2AA3-3644-F1A1-C491-9C80D62703D7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845A42C-71BF-4457-913D-F689AF75EBD3}" type="datetime1">
              <a:rPr lang="en-US"/>
              <a:pPr lvl="0"/>
              <a:t>9/23/2022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609AB9-D459-3612-D3B5-9224EB4CEFA4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0A6217-8705-4935-F7C0-6CA4BA914C0B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8CA232D-739B-4F6B-BC6B-34013F09728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3787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Εικόνα με λεζάντ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110F5B-1B29-F075-E98C-0D6CBC67E42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41408" y="609603"/>
            <a:ext cx="5934510" cy="1639884"/>
          </a:xfrm>
        </p:spPr>
        <p:txBody>
          <a:bodyPr anchor="b"/>
          <a:lstStyle>
            <a:lvl1pPr>
              <a:defRPr lang="el-GR" sz="3200"/>
            </a:lvl1pPr>
          </a:lstStyle>
          <a:p>
            <a:pPr lvl="0"/>
            <a:r>
              <a:rPr lang="el-GR"/>
              <a:t>Κάντε κλικ για να επεξεργαστείτε τον τίτλο υποδείγματος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8AD242D-04F8-2929-D5C7-49F4939D565D}"/>
              </a:ext>
            </a:extLst>
          </p:cNvPr>
          <p:cNvSpPr txBox="1">
            <a:spLocks noGrp="1"/>
          </p:cNvSpPr>
          <p:nvPr>
            <p:ph type="pic" idx="1"/>
          </p:nvPr>
        </p:nvSpPr>
        <p:spPr>
          <a:xfrm>
            <a:off x="7380716" y="609603"/>
            <a:ext cx="3666689" cy="5181603"/>
          </a:xfrm>
          <a:ln w="19046" cap="sq">
            <a:solidFill>
              <a:srgbClr val="B4FFFF">
                <a:alpha val="60000"/>
              </a:srgbClr>
            </a:solidFill>
            <a:prstDash val="solid"/>
            <a:miter/>
          </a:ln>
          <a:effectLst>
            <a:outerShdw dist="38103" dir="5400000" algn="tl">
              <a:srgbClr val="000000">
                <a:alpha val="40000"/>
              </a:srgb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</a:lstStyle>
          <a:p>
            <a:pPr lvl="0"/>
            <a:r>
              <a:rPr lang="el-GR"/>
              <a:t>Κάντε κλικ στο εικονίδιο για να προσθέσετε εικόνα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803428-6AFB-C85C-AB21-928DFF1F8D30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1141408" y="2249488"/>
            <a:ext cx="5934510" cy="3541718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E313E0-F5C9-55FB-17E7-E287CD9B79C2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5ED1432D-C65F-4292-B9F1-5A4B2BE65E04}" type="datetime1">
              <a:rPr lang="en-US"/>
              <a:pPr lvl="0"/>
              <a:t>9/23/2022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320B66-842C-0AEA-85DD-C6F7940E25CA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0672BD-4809-61B4-A1B1-BE008C2525E2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C219A51-22F3-4E0C-81F0-C829CDFC5518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5166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9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\\DROBO-FS\QuickDrops\JB\PPTX NG\Droplets\LightingOverlay.png">
            <a:extLst>
              <a:ext uri="{FF2B5EF4-FFF2-40B4-BE49-F238E27FC236}">
                <a16:creationId xmlns:a16="http://schemas.microsoft.com/office/drawing/2014/main" id="{C2761DA0-C1C1-EB50-FC5E-31CFE8735809}"/>
              </a:ext>
            </a:extLst>
          </p:cNvPr>
          <p:cNvPicPr>
            <a:picLocks noChangeAspect="1"/>
          </p:cNvPicPr>
          <p:nvPr/>
        </p:nvPicPr>
        <p:blipFill>
          <a:blip r:embed="rId20">
            <a:alphaModFix amt="30000"/>
          </a:blip>
          <a:srcRect/>
          <a:stretch>
            <a:fillRect/>
          </a:stretch>
        </p:blipFill>
        <p:spPr>
          <a:xfrm>
            <a:off x="0" y="0"/>
            <a:ext cx="12192006" cy="6858000"/>
          </a:xfrm>
          <a:prstGeom prst="rect">
            <a:avLst/>
          </a:prstGeom>
          <a:noFill/>
          <a:ln cap="flat">
            <a:noFill/>
          </a:ln>
        </p:spPr>
      </p:pic>
      <p:grpSp>
        <p:nvGrpSpPr>
          <p:cNvPr id="3" name="Group 7">
            <a:extLst>
              <a:ext uri="{FF2B5EF4-FFF2-40B4-BE49-F238E27FC236}">
                <a16:creationId xmlns:a16="http://schemas.microsoft.com/office/drawing/2014/main" id="{0510C306-0625-E726-A01A-5723E678FFE9}"/>
              </a:ext>
            </a:extLst>
          </p:cNvPr>
          <p:cNvGrpSpPr/>
          <p:nvPr/>
        </p:nvGrpSpPr>
        <p:grpSpPr>
          <a:xfrm>
            <a:off x="-14292" y="0"/>
            <a:ext cx="12053884" cy="6857999"/>
            <a:chOff x="-14292" y="0"/>
            <a:chExt cx="12053884" cy="6857999"/>
          </a:xfrm>
        </p:grpSpPr>
        <p:grpSp>
          <p:nvGrpSpPr>
            <p:cNvPr id="4" name="Group 8">
              <a:extLst>
                <a:ext uri="{FF2B5EF4-FFF2-40B4-BE49-F238E27FC236}">
                  <a16:creationId xmlns:a16="http://schemas.microsoft.com/office/drawing/2014/main" id="{37A3CD41-D561-39A1-FE17-C7CB4F8CFA25}"/>
                </a:ext>
              </a:extLst>
            </p:cNvPr>
            <p:cNvGrpSpPr/>
            <p:nvPr/>
          </p:nvGrpSpPr>
          <p:grpSpPr>
            <a:xfrm>
              <a:off x="-14292" y="0"/>
              <a:ext cx="1220797" cy="6857999"/>
              <a:chOff x="-14292" y="0"/>
              <a:chExt cx="1220797" cy="6857999"/>
            </a:xfrm>
          </p:grpSpPr>
          <p:sp>
            <p:nvSpPr>
              <p:cNvPr id="5" name="Rectangle 5">
                <a:extLst>
                  <a:ext uri="{FF2B5EF4-FFF2-40B4-BE49-F238E27FC236}">
                    <a16:creationId xmlns:a16="http://schemas.microsoft.com/office/drawing/2014/main" id="{AE48D640-A768-B245-8E14-9371B267488C}"/>
                  </a:ext>
                </a:extLst>
              </p:cNvPr>
              <p:cNvSpPr/>
              <p:nvPr/>
            </p:nvSpPr>
            <p:spPr>
              <a:xfrm>
                <a:off x="114300" y="4764"/>
                <a:ext cx="23810" cy="2181228"/>
              </a:xfrm>
              <a:prstGeom prst="rect">
                <a:avLst/>
              </a:prstGeom>
              <a:gradFill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cap="flat">
                <a:noFill/>
                <a:prstDash val="solid"/>
              </a:ln>
            </p:spPr>
            <p:txBody>
              <a:bodyPr vert="horz" wrap="square" lIns="0" tIns="0" rIns="0" bIns="0" anchor="t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l-GR" sz="1800" b="0" i="0" u="none" strike="noStrike" kern="1200" cap="none" spc="0" baseline="0">
                  <a:solidFill>
                    <a:srgbClr val="000000"/>
                  </a:solidFill>
                  <a:uFillTx/>
                  <a:latin typeface="Calibri"/>
                </a:endParaRPr>
              </a:p>
            </p:txBody>
          </p:sp>
          <p:sp>
            <p:nvSpPr>
              <p:cNvPr id="6" name="Freeform 6">
                <a:extLst>
                  <a:ext uri="{FF2B5EF4-FFF2-40B4-BE49-F238E27FC236}">
                    <a16:creationId xmlns:a16="http://schemas.microsoft.com/office/drawing/2014/main" id="{CC134AC7-45EF-1396-E196-BE46251777A7}"/>
                  </a:ext>
                </a:extLst>
              </p:cNvPr>
              <p:cNvSpPr/>
              <p:nvPr/>
            </p:nvSpPr>
            <p:spPr>
              <a:xfrm>
                <a:off x="33339" y="2176464"/>
                <a:ext cx="190496" cy="190496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40"/>
                  <a:gd name="f4" fmla="val 20"/>
                  <a:gd name="f5" fmla="val 9"/>
                  <a:gd name="f6" fmla="val 31"/>
                  <a:gd name="f7" fmla="val 4"/>
                  <a:gd name="f8" fmla="val 11"/>
                  <a:gd name="f9" fmla="val 29"/>
                  <a:gd name="f10" fmla="val 36"/>
                  <a:gd name="f11" fmla="val 28"/>
                  <a:gd name="f12" fmla="*/ f0 1 40"/>
                  <a:gd name="f13" fmla="*/ f1 1 40"/>
                  <a:gd name="f14" fmla="+- f3 0 f2"/>
                  <a:gd name="f15" fmla="*/ f14 1 40"/>
                  <a:gd name="f16" fmla="*/ 0 1 f15"/>
                  <a:gd name="f17" fmla="*/ f3 1 f15"/>
                  <a:gd name="f18" fmla="*/ f16 f12 1"/>
                  <a:gd name="f19" fmla="*/ f17 f12 1"/>
                  <a:gd name="f20" fmla="*/ f17 f13 1"/>
                  <a:gd name="f21" fmla="*/ f16 f13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18" t="f21" r="f19" b="f20"/>
                <a:pathLst>
                  <a:path w="40" h="40">
                    <a:moveTo>
                      <a:pt x="f4" y="f3"/>
                    </a:moveTo>
                    <a:cubicBezTo>
                      <a:pt x="f5" y="f3"/>
                      <a:pt x="f2" y="f6"/>
                      <a:pt x="f2" y="f4"/>
                    </a:cubicBezTo>
                    <a:cubicBezTo>
                      <a:pt x="f2" y="f5"/>
                      <a:pt x="f5" y="f2"/>
                      <a:pt x="f4" y="f2"/>
                    </a:cubicBezTo>
                    <a:cubicBezTo>
                      <a:pt x="f6" y="f2"/>
                      <a:pt x="f3" y="f5"/>
                      <a:pt x="f3" y="f4"/>
                    </a:cubicBezTo>
                    <a:cubicBezTo>
                      <a:pt x="f3" y="f6"/>
                      <a:pt x="f6" y="f3"/>
                      <a:pt x="f4" y="f3"/>
                    </a:cubicBezTo>
                    <a:close/>
                    <a:moveTo>
                      <a:pt x="f4" y="f7"/>
                    </a:moveTo>
                    <a:cubicBezTo>
                      <a:pt x="f8" y="f7"/>
                      <a:pt x="f7" y="f8"/>
                      <a:pt x="f7" y="f4"/>
                    </a:cubicBezTo>
                    <a:cubicBezTo>
                      <a:pt x="f7" y="f9"/>
                      <a:pt x="f8" y="f10"/>
                      <a:pt x="f4" y="f10"/>
                    </a:cubicBezTo>
                    <a:cubicBezTo>
                      <a:pt x="f11" y="f10"/>
                      <a:pt x="f10" y="f9"/>
                      <a:pt x="f10" y="f4"/>
                    </a:cubicBezTo>
                    <a:cubicBezTo>
                      <a:pt x="f10" y="f8"/>
                      <a:pt x="f11" y="f7"/>
                      <a:pt x="f4" y="f7"/>
                    </a:cubicBezTo>
                    <a:close/>
                  </a:path>
                </a:pathLst>
              </a:custGeom>
              <a:gradFill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cap="flat">
                <a:noFill/>
                <a:prstDash val="solid"/>
              </a:ln>
            </p:spPr>
            <p:txBody>
              <a:bodyPr vert="horz" wrap="square" lIns="0" tIns="0" rIns="0" bIns="0" anchor="t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l-GR" sz="1800" b="0" i="0" u="none" strike="noStrike" kern="1200" cap="none" spc="0" baseline="0">
                  <a:solidFill>
                    <a:srgbClr val="000000"/>
                  </a:solidFill>
                  <a:uFillTx/>
                  <a:latin typeface="Calibri"/>
                </a:endParaRPr>
              </a:p>
            </p:txBody>
          </p:sp>
          <p:sp>
            <p:nvSpPr>
              <p:cNvPr id="7" name="Freeform 7">
                <a:extLst>
                  <a:ext uri="{FF2B5EF4-FFF2-40B4-BE49-F238E27FC236}">
                    <a16:creationId xmlns:a16="http://schemas.microsoft.com/office/drawing/2014/main" id="{12D4BC21-70BF-A732-CB7B-3866CD1E6747}"/>
                  </a:ext>
                </a:extLst>
              </p:cNvPr>
              <p:cNvSpPr/>
              <p:nvPr/>
            </p:nvSpPr>
            <p:spPr>
              <a:xfrm>
                <a:off x="28575" y="4021138"/>
                <a:ext cx="190496" cy="188915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40"/>
                  <a:gd name="f4" fmla="val 20"/>
                  <a:gd name="f5" fmla="val 9"/>
                  <a:gd name="f6" fmla="val 31"/>
                  <a:gd name="f7" fmla="val 4"/>
                  <a:gd name="f8" fmla="val 12"/>
                  <a:gd name="f9" fmla="val 11"/>
                  <a:gd name="f10" fmla="val 29"/>
                  <a:gd name="f11" fmla="val 36"/>
                  <a:gd name="f12" fmla="*/ f0 1 40"/>
                  <a:gd name="f13" fmla="*/ f1 1 40"/>
                  <a:gd name="f14" fmla="+- f3 0 f2"/>
                  <a:gd name="f15" fmla="*/ f14 1 40"/>
                  <a:gd name="f16" fmla="*/ 0 1 f15"/>
                  <a:gd name="f17" fmla="*/ f3 1 f15"/>
                  <a:gd name="f18" fmla="*/ f16 f12 1"/>
                  <a:gd name="f19" fmla="*/ f17 f12 1"/>
                  <a:gd name="f20" fmla="*/ f17 f13 1"/>
                  <a:gd name="f21" fmla="*/ f16 f13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18" t="f21" r="f19" b="f20"/>
                <a:pathLst>
                  <a:path w="40" h="40">
                    <a:moveTo>
                      <a:pt x="f4" y="f3"/>
                    </a:moveTo>
                    <a:cubicBezTo>
                      <a:pt x="f5" y="f3"/>
                      <a:pt x="f2" y="f6"/>
                      <a:pt x="f2" y="f4"/>
                    </a:cubicBezTo>
                    <a:cubicBezTo>
                      <a:pt x="f2" y="f5"/>
                      <a:pt x="f5" y="f2"/>
                      <a:pt x="f4" y="f2"/>
                    </a:cubicBezTo>
                    <a:cubicBezTo>
                      <a:pt x="f6" y="f2"/>
                      <a:pt x="f3" y="f5"/>
                      <a:pt x="f3" y="f4"/>
                    </a:cubicBezTo>
                    <a:cubicBezTo>
                      <a:pt x="f3" y="f6"/>
                      <a:pt x="f6" y="f3"/>
                      <a:pt x="f4" y="f3"/>
                    </a:cubicBezTo>
                    <a:close/>
                    <a:moveTo>
                      <a:pt x="f4" y="f7"/>
                    </a:moveTo>
                    <a:cubicBezTo>
                      <a:pt x="f8" y="f7"/>
                      <a:pt x="f7" y="f9"/>
                      <a:pt x="f7" y="f4"/>
                    </a:cubicBezTo>
                    <a:cubicBezTo>
                      <a:pt x="f7" y="f10"/>
                      <a:pt x="f8" y="f11"/>
                      <a:pt x="f4" y="f11"/>
                    </a:cubicBezTo>
                    <a:cubicBezTo>
                      <a:pt x="f10" y="f11"/>
                      <a:pt x="f11" y="f10"/>
                      <a:pt x="f11" y="f4"/>
                    </a:cubicBezTo>
                    <a:cubicBezTo>
                      <a:pt x="f11" y="f9"/>
                      <a:pt x="f10" y="f7"/>
                      <a:pt x="f4" y="f7"/>
                    </a:cubicBezTo>
                    <a:close/>
                  </a:path>
                </a:pathLst>
              </a:custGeom>
              <a:gradFill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cap="flat">
                <a:noFill/>
                <a:prstDash val="solid"/>
              </a:ln>
            </p:spPr>
            <p:txBody>
              <a:bodyPr vert="horz" wrap="square" lIns="0" tIns="0" rIns="0" bIns="0" anchor="t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l-GR" sz="1800" b="0" i="0" u="none" strike="noStrike" kern="1200" cap="none" spc="0" baseline="0">
                  <a:solidFill>
                    <a:srgbClr val="000000"/>
                  </a:solidFill>
                  <a:uFillTx/>
                  <a:latin typeface="Calibri"/>
                </a:endParaRPr>
              </a:p>
            </p:txBody>
          </p:sp>
          <p:sp>
            <p:nvSpPr>
              <p:cNvPr id="8" name="Freeform 8">
                <a:extLst>
                  <a:ext uri="{FF2B5EF4-FFF2-40B4-BE49-F238E27FC236}">
                    <a16:creationId xmlns:a16="http://schemas.microsoft.com/office/drawing/2014/main" id="{009270F6-08F4-0CD3-23C9-E43E383DD552}"/>
                  </a:ext>
                </a:extLst>
              </p:cNvPr>
              <p:cNvSpPr/>
              <p:nvPr/>
            </p:nvSpPr>
            <p:spPr>
              <a:xfrm>
                <a:off x="200025" y="4764"/>
                <a:ext cx="369883" cy="1811334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233"/>
                  <a:gd name="f4" fmla="val 1141"/>
                  <a:gd name="f5" fmla="val 218"/>
                  <a:gd name="f6" fmla="val 626"/>
                  <a:gd name="f7" fmla="val 15"/>
                  <a:gd name="f8" fmla="val 623"/>
                  <a:gd name="f9" fmla="val 1135"/>
                  <a:gd name="f10" fmla="*/ f0 1 233"/>
                  <a:gd name="f11" fmla="*/ f1 1 1141"/>
                  <a:gd name="f12" fmla="+- f4 0 f2"/>
                  <a:gd name="f13" fmla="+- f3 0 f2"/>
                  <a:gd name="f14" fmla="*/ f13 1 233"/>
                  <a:gd name="f15" fmla="*/ f12 1 1141"/>
                  <a:gd name="f16" fmla="*/ 0 1 f14"/>
                  <a:gd name="f17" fmla="*/ f3 1 f14"/>
                  <a:gd name="f18" fmla="*/ 0 1 f15"/>
                  <a:gd name="f19" fmla="*/ f4 1 f15"/>
                  <a:gd name="f20" fmla="*/ f16 f10 1"/>
                  <a:gd name="f21" fmla="*/ f17 f10 1"/>
                  <a:gd name="f22" fmla="*/ f19 f11 1"/>
                  <a:gd name="f23" fmla="*/ f18 f11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20" t="f23" r="f21" b="f22"/>
                <a:pathLst>
                  <a:path w="233" h="1141">
                    <a:moveTo>
                      <a:pt x="f5" y="f4"/>
                    </a:moveTo>
                    <a:lnTo>
                      <a:pt x="f2" y="f6"/>
                    </a:lnTo>
                    <a:lnTo>
                      <a:pt x="f2" y="f2"/>
                    </a:lnTo>
                    <a:lnTo>
                      <a:pt x="f7" y="f2"/>
                    </a:lnTo>
                    <a:lnTo>
                      <a:pt x="f7" y="f8"/>
                    </a:lnTo>
                    <a:lnTo>
                      <a:pt x="f3" y="f9"/>
                    </a:lnTo>
                    <a:lnTo>
                      <a:pt x="f5" y="f4"/>
                    </a:lnTo>
                    <a:close/>
                  </a:path>
                </a:pathLst>
              </a:custGeom>
              <a:gradFill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cap="flat">
                <a:noFill/>
                <a:prstDash val="solid"/>
              </a:ln>
            </p:spPr>
            <p:txBody>
              <a:bodyPr vert="horz" wrap="square" lIns="0" tIns="0" rIns="0" bIns="0" anchor="t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l-GR" sz="1800" b="0" i="0" u="none" strike="noStrike" kern="1200" cap="none" spc="0" baseline="0">
                  <a:solidFill>
                    <a:srgbClr val="000000"/>
                  </a:solidFill>
                  <a:uFillTx/>
                  <a:latin typeface="Calibri"/>
                </a:endParaRPr>
              </a:p>
            </p:txBody>
          </p:sp>
          <p:sp>
            <p:nvSpPr>
              <p:cNvPr id="9" name="Freeform 9">
                <a:extLst>
                  <a:ext uri="{FF2B5EF4-FFF2-40B4-BE49-F238E27FC236}">
                    <a16:creationId xmlns:a16="http://schemas.microsoft.com/office/drawing/2014/main" id="{9CF3E7F4-78CE-4BE5-CB9F-CD54EC4217C7}"/>
                  </a:ext>
                </a:extLst>
              </p:cNvPr>
              <p:cNvSpPr/>
              <p:nvPr/>
            </p:nvSpPr>
            <p:spPr>
              <a:xfrm>
                <a:off x="503240" y="1801816"/>
                <a:ext cx="190496" cy="188915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40"/>
                  <a:gd name="f4" fmla="val 20"/>
                  <a:gd name="f5" fmla="val 9"/>
                  <a:gd name="f6" fmla="val 31"/>
                  <a:gd name="f7" fmla="val 33"/>
                  <a:gd name="f8" fmla="val 6"/>
                  <a:gd name="f9" fmla="val 4"/>
                  <a:gd name="f10" fmla="val 11"/>
                  <a:gd name="f11" fmla="val 29"/>
                  <a:gd name="f12" fmla="val 36"/>
                  <a:gd name="f13" fmla="val 28"/>
                  <a:gd name="f14" fmla="*/ f0 1 40"/>
                  <a:gd name="f15" fmla="*/ f1 1 40"/>
                  <a:gd name="f16" fmla="+- f3 0 f2"/>
                  <a:gd name="f17" fmla="*/ f16 1 40"/>
                  <a:gd name="f18" fmla="*/ 0 1 f17"/>
                  <a:gd name="f19" fmla="*/ f3 1 f17"/>
                  <a:gd name="f20" fmla="*/ f18 f14 1"/>
                  <a:gd name="f21" fmla="*/ f19 f14 1"/>
                  <a:gd name="f22" fmla="*/ f19 f15 1"/>
                  <a:gd name="f23" fmla="*/ f18 f15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20" t="f23" r="f21" b="f22"/>
                <a:pathLst>
                  <a:path w="40" h="40">
                    <a:moveTo>
                      <a:pt x="f4" y="f3"/>
                    </a:moveTo>
                    <a:cubicBezTo>
                      <a:pt x="f5" y="f3"/>
                      <a:pt x="f2" y="f6"/>
                      <a:pt x="f2" y="f4"/>
                    </a:cubicBezTo>
                    <a:cubicBezTo>
                      <a:pt x="f2" y="f5"/>
                      <a:pt x="f5" y="f2"/>
                      <a:pt x="f4" y="f2"/>
                    </a:cubicBezTo>
                    <a:cubicBezTo>
                      <a:pt x="f7" y="f2"/>
                      <a:pt x="f3" y="f8"/>
                      <a:pt x="f3" y="f4"/>
                    </a:cubicBezTo>
                    <a:cubicBezTo>
                      <a:pt x="f3" y="f6"/>
                      <a:pt x="f6" y="f3"/>
                      <a:pt x="f4" y="f3"/>
                    </a:cubicBezTo>
                    <a:close/>
                    <a:moveTo>
                      <a:pt x="f4" y="f9"/>
                    </a:moveTo>
                    <a:cubicBezTo>
                      <a:pt x="f10" y="f9"/>
                      <a:pt x="f9" y="f10"/>
                      <a:pt x="f9" y="f4"/>
                    </a:cubicBezTo>
                    <a:cubicBezTo>
                      <a:pt x="f9" y="f11"/>
                      <a:pt x="f10" y="f12"/>
                      <a:pt x="f4" y="f12"/>
                    </a:cubicBezTo>
                    <a:cubicBezTo>
                      <a:pt x="f13" y="f12"/>
                      <a:pt x="f12" y="f11"/>
                      <a:pt x="f12" y="f4"/>
                    </a:cubicBezTo>
                    <a:cubicBezTo>
                      <a:pt x="f12" y="f5"/>
                      <a:pt x="f6" y="f9"/>
                      <a:pt x="f4" y="f9"/>
                    </a:cubicBezTo>
                    <a:close/>
                  </a:path>
                </a:pathLst>
              </a:custGeom>
              <a:gradFill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cap="flat">
                <a:noFill/>
                <a:prstDash val="solid"/>
              </a:ln>
            </p:spPr>
            <p:txBody>
              <a:bodyPr vert="horz" wrap="square" lIns="0" tIns="0" rIns="0" bIns="0" anchor="t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l-GR" sz="1800" b="0" i="0" u="none" strike="noStrike" kern="1200" cap="none" spc="0" baseline="0">
                  <a:solidFill>
                    <a:srgbClr val="000000"/>
                  </a:solidFill>
                  <a:uFillTx/>
                  <a:latin typeface="Calibri"/>
                </a:endParaRPr>
              </a:p>
            </p:txBody>
          </p:sp>
          <p:sp>
            <p:nvSpPr>
              <p:cNvPr id="10" name="Freeform 10">
                <a:extLst>
                  <a:ext uri="{FF2B5EF4-FFF2-40B4-BE49-F238E27FC236}">
                    <a16:creationId xmlns:a16="http://schemas.microsoft.com/office/drawing/2014/main" id="{4F595502-4D13-A562-9BE3-62FAE25F34DF}"/>
                  </a:ext>
                </a:extLst>
              </p:cNvPr>
              <p:cNvSpPr/>
              <p:nvPr/>
            </p:nvSpPr>
            <p:spPr>
              <a:xfrm>
                <a:off x="285750" y="4764"/>
                <a:ext cx="369883" cy="1430341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233"/>
                  <a:gd name="f4" fmla="val 901"/>
                  <a:gd name="f5" fmla="val 221"/>
                  <a:gd name="f6" fmla="val 383"/>
                  <a:gd name="f7" fmla="val 18"/>
                  <a:gd name="f8" fmla="val 380"/>
                  <a:gd name="f9" fmla="val 895"/>
                  <a:gd name="f10" fmla="*/ f0 1 233"/>
                  <a:gd name="f11" fmla="*/ f1 1 901"/>
                  <a:gd name="f12" fmla="+- f4 0 f2"/>
                  <a:gd name="f13" fmla="+- f3 0 f2"/>
                  <a:gd name="f14" fmla="*/ f13 1 233"/>
                  <a:gd name="f15" fmla="*/ f12 1 901"/>
                  <a:gd name="f16" fmla="*/ 0 1 f14"/>
                  <a:gd name="f17" fmla="*/ f3 1 f14"/>
                  <a:gd name="f18" fmla="*/ 0 1 f15"/>
                  <a:gd name="f19" fmla="*/ f4 1 f15"/>
                  <a:gd name="f20" fmla="*/ f16 f10 1"/>
                  <a:gd name="f21" fmla="*/ f17 f10 1"/>
                  <a:gd name="f22" fmla="*/ f19 f11 1"/>
                  <a:gd name="f23" fmla="*/ f18 f11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20" t="f23" r="f21" b="f22"/>
                <a:pathLst>
                  <a:path w="233" h="901">
                    <a:moveTo>
                      <a:pt x="f5" y="f4"/>
                    </a:moveTo>
                    <a:lnTo>
                      <a:pt x="f2" y="f6"/>
                    </a:lnTo>
                    <a:lnTo>
                      <a:pt x="f2" y="f2"/>
                    </a:lnTo>
                    <a:lnTo>
                      <a:pt x="f7" y="f2"/>
                    </a:lnTo>
                    <a:lnTo>
                      <a:pt x="f7" y="f8"/>
                    </a:lnTo>
                    <a:lnTo>
                      <a:pt x="f3" y="f9"/>
                    </a:lnTo>
                    <a:lnTo>
                      <a:pt x="f5" y="f4"/>
                    </a:lnTo>
                    <a:close/>
                  </a:path>
                </a:pathLst>
              </a:custGeom>
              <a:gradFill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cap="flat">
                <a:noFill/>
                <a:prstDash val="solid"/>
              </a:ln>
            </p:spPr>
            <p:txBody>
              <a:bodyPr vert="horz" wrap="square" lIns="0" tIns="0" rIns="0" bIns="0" anchor="t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l-GR" sz="1800" b="0" i="0" u="none" strike="noStrike" kern="1200" cap="none" spc="0" baseline="0">
                  <a:solidFill>
                    <a:srgbClr val="000000"/>
                  </a:solidFill>
                  <a:uFillTx/>
                  <a:latin typeface="Calibri"/>
                </a:endParaRPr>
              </a:p>
            </p:txBody>
          </p:sp>
          <p:sp>
            <p:nvSpPr>
              <p:cNvPr id="11" name="Freeform 11">
                <a:extLst>
                  <a:ext uri="{FF2B5EF4-FFF2-40B4-BE49-F238E27FC236}">
                    <a16:creationId xmlns:a16="http://schemas.microsoft.com/office/drawing/2014/main" id="{8F702925-0F18-9DF5-C401-07CC1371D414}"/>
                  </a:ext>
                </a:extLst>
              </p:cNvPr>
              <p:cNvSpPr/>
              <p:nvPr/>
            </p:nvSpPr>
            <p:spPr>
              <a:xfrm>
                <a:off x="546097" y="0"/>
                <a:ext cx="152403" cy="912808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96"/>
                  <a:gd name="f4" fmla="val 575"/>
                  <a:gd name="f5" fmla="val 78"/>
                  <a:gd name="f6" fmla="val 192"/>
                  <a:gd name="f7" fmla="val 6"/>
                  <a:gd name="f8" fmla="val 15"/>
                  <a:gd name="f9" fmla="val 189"/>
                  <a:gd name="f10" fmla="*/ f0 1 96"/>
                  <a:gd name="f11" fmla="*/ f1 1 575"/>
                  <a:gd name="f12" fmla="+- f4 0 f2"/>
                  <a:gd name="f13" fmla="+- f3 0 f2"/>
                  <a:gd name="f14" fmla="*/ f13 1 96"/>
                  <a:gd name="f15" fmla="*/ f12 1 575"/>
                  <a:gd name="f16" fmla="*/ 0 1 f14"/>
                  <a:gd name="f17" fmla="*/ f3 1 f14"/>
                  <a:gd name="f18" fmla="*/ 0 1 f15"/>
                  <a:gd name="f19" fmla="*/ f4 1 f15"/>
                  <a:gd name="f20" fmla="*/ f16 f10 1"/>
                  <a:gd name="f21" fmla="*/ f17 f10 1"/>
                  <a:gd name="f22" fmla="*/ f19 f11 1"/>
                  <a:gd name="f23" fmla="*/ f18 f11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20" t="f23" r="f21" b="f22"/>
                <a:pathLst>
                  <a:path w="96" h="575">
                    <a:moveTo>
                      <a:pt x="f3" y="f4"/>
                    </a:moveTo>
                    <a:lnTo>
                      <a:pt x="f5" y="f4"/>
                    </a:lnTo>
                    <a:lnTo>
                      <a:pt x="f5" y="f6"/>
                    </a:lnTo>
                    <a:lnTo>
                      <a:pt x="f2" y="f7"/>
                    </a:lnTo>
                    <a:lnTo>
                      <a:pt x="f8" y="f2"/>
                    </a:lnTo>
                    <a:lnTo>
                      <a:pt x="f3" y="f9"/>
                    </a:lnTo>
                    <a:lnTo>
                      <a:pt x="f3" y="f4"/>
                    </a:lnTo>
                    <a:close/>
                  </a:path>
                </a:pathLst>
              </a:custGeom>
              <a:gradFill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cap="flat">
                <a:noFill/>
                <a:prstDash val="solid"/>
              </a:ln>
            </p:spPr>
            <p:txBody>
              <a:bodyPr vert="horz" wrap="square" lIns="0" tIns="0" rIns="0" bIns="0" anchor="t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l-GR" sz="1800" b="0" i="0" u="none" strike="noStrike" kern="1200" cap="none" spc="0" baseline="0">
                  <a:solidFill>
                    <a:srgbClr val="000000"/>
                  </a:solidFill>
                  <a:uFillTx/>
                  <a:latin typeface="Calibri"/>
                </a:endParaRPr>
              </a:p>
            </p:txBody>
          </p:sp>
          <p:sp>
            <p:nvSpPr>
              <p:cNvPr id="12" name="Freeform 12">
                <a:extLst>
                  <a:ext uri="{FF2B5EF4-FFF2-40B4-BE49-F238E27FC236}">
                    <a16:creationId xmlns:a16="http://schemas.microsoft.com/office/drawing/2014/main" id="{47685CED-A1E1-0930-3A9E-91CDF1F6CA06}"/>
                  </a:ext>
                </a:extLst>
              </p:cNvPr>
              <p:cNvSpPr/>
              <p:nvPr/>
            </p:nvSpPr>
            <p:spPr>
              <a:xfrm>
                <a:off x="588965" y="1420813"/>
                <a:ext cx="190496" cy="190496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40"/>
                  <a:gd name="f4" fmla="val 20"/>
                  <a:gd name="f5" fmla="val 9"/>
                  <a:gd name="f6" fmla="val 31"/>
                  <a:gd name="f7" fmla="val 33"/>
                  <a:gd name="f8" fmla="val 7"/>
                  <a:gd name="f9" fmla="val 4"/>
                  <a:gd name="f10" fmla="val 11"/>
                  <a:gd name="f11" fmla="val 29"/>
                  <a:gd name="f12" fmla="val 36"/>
                  <a:gd name="f13" fmla="*/ f0 1 40"/>
                  <a:gd name="f14" fmla="*/ f1 1 40"/>
                  <a:gd name="f15" fmla="+- f3 0 f2"/>
                  <a:gd name="f16" fmla="*/ f15 1 40"/>
                  <a:gd name="f17" fmla="*/ 0 1 f16"/>
                  <a:gd name="f18" fmla="*/ f3 1 f16"/>
                  <a:gd name="f19" fmla="*/ f17 f13 1"/>
                  <a:gd name="f20" fmla="*/ f18 f13 1"/>
                  <a:gd name="f21" fmla="*/ f18 f14 1"/>
                  <a:gd name="f22" fmla="*/ f17 f14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19" t="f22" r="f20" b="f21"/>
                <a:pathLst>
                  <a:path w="40" h="40">
                    <a:moveTo>
                      <a:pt x="f4" y="f3"/>
                    </a:moveTo>
                    <a:cubicBezTo>
                      <a:pt x="f5" y="f3"/>
                      <a:pt x="f2" y="f6"/>
                      <a:pt x="f2" y="f4"/>
                    </a:cubicBezTo>
                    <a:cubicBezTo>
                      <a:pt x="f2" y="f5"/>
                      <a:pt x="f5" y="f2"/>
                      <a:pt x="f4" y="f2"/>
                    </a:cubicBezTo>
                    <a:cubicBezTo>
                      <a:pt x="f7" y="f2"/>
                      <a:pt x="f3" y="f8"/>
                      <a:pt x="f3" y="f4"/>
                    </a:cubicBezTo>
                    <a:cubicBezTo>
                      <a:pt x="f3" y="f6"/>
                      <a:pt x="f6" y="f3"/>
                      <a:pt x="f4" y="f3"/>
                    </a:cubicBezTo>
                    <a:close/>
                    <a:moveTo>
                      <a:pt x="f4" y="f9"/>
                    </a:moveTo>
                    <a:cubicBezTo>
                      <a:pt x="f10" y="f9"/>
                      <a:pt x="f9" y="f10"/>
                      <a:pt x="f9" y="f4"/>
                    </a:cubicBezTo>
                    <a:cubicBezTo>
                      <a:pt x="f9" y="f11"/>
                      <a:pt x="f10" y="f12"/>
                      <a:pt x="f4" y="f12"/>
                    </a:cubicBezTo>
                    <a:cubicBezTo>
                      <a:pt x="f11" y="f12"/>
                      <a:pt x="f12" y="f11"/>
                      <a:pt x="f12" y="f4"/>
                    </a:cubicBezTo>
                    <a:cubicBezTo>
                      <a:pt x="f12" y="f5"/>
                      <a:pt x="f6" y="f9"/>
                      <a:pt x="f4" y="f9"/>
                    </a:cubicBezTo>
                    <a:close/>
                  </a:path>
                </a:pathLst>
              </a:custGeom>
              <a:gradFill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cap="flat">
                <a:noFill/>
                <a:prstDash val="solid"/>
              </a:ln>
            </p:spPr>
            <p:txBody>
              <a:bodyPr vert="horz" wrap="square" lIns="0" tIns="0" rIns="0" bIns="0" anchor="t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l-GR" sz="1800" b="0" i="0" u="none" strike="noStrike" kern="1200" cap="none" spc="0" baseline="0">
                  <a:solidFill>
                    <a:srgbClr val="000000"/>
                  </a:solidFill>
                  <a:uFillTx/>
                  <a:latin typeface="Calibri"/>
                </a:endParaRPr>
              </a:p>
            </p:txBody>
          </p:sp>
          <p:sp>
            <p:nvSpPr>
              <p:cNvPr id="13" name="Freeform 13">
                <a:extLst>
                  <a:ext uri="{FF2B5EF4-FFF2-40B4-BE49-F238E27FC236}">
                    <a16:creationId xmlns:a16="http://schemas.microsoft.com/office/drawing/2014/main" id="{B80B52DA-73C4-6C85-A611-1656A7C9F501}"/>
                  </a:ext>
                </a:extLst>
              </p:cNvPr>
              <p:cNvSpPr/>
              <p:nvPr/>
            </p:nvSpPr>
            <p:spPr>
              <a:xfrm>
                <a:off x="588965" y="903290"/>
                <a:ext cx="190496" cy="190496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40"/>
                  <a:gd name="f4" fmla="val 20"/>
                  <a:gd name="f5" fmla="val 9"/>
                  <a:gd name="f6" fmla="val 31"/>
                  <a:gd name="f7" fmla="val 4"/>
                  <a:gd name="f8" fmla="val 11"/>
                  <a:gd name="f9" fmla="val 29"/>
                  <a:gd name="f10" fmla="val 36"/>
                  <a:gd name="f11" fmla="*/ f0 1 40"/>
                  <a:gd name="f12" fmla="*/ f1 1 40"/>
                  <a:gd name="f13" fmla="+- f3 0 f2"/>
                  <a:gd name="f14" fmla="*/ f13 1 40"/>
                  <a:gd name="f15" fmla="*/ 0 1 f14"/>
                  <a:gd name="f16" fmla="*/ f3 1 f14"/>
                  <a:gd name="f17" fmla="*/ f15 f11 1"/>
                  <a:gd name="f18" fmla="*/ f16 f11 1"/>
                  <a:gd name="f19" fmla="*/ f16 f12 1"/>
                  <a:gd name="f20" fmla="*/ f15 f12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17" t="f20" r="f18" b="f19"/>
                <a:pathLst>
                  <a:path w="40" h="40">
                    <a:moveTo>
                      <a:pt x="f4" y="f3"/>
                    </a:moveTo>
                    <a:cubicBezTo>
                      <a:pt x="f5" y="f3"/>
                      <a:pt x="f2" y="f6"/>
                      <a:pt x="f2" y="f4"/>
                    </a:cubicBezTo>
                    <a:cubicBezTo>
                      <a:pt x="f2" y="f5"/>
                      <a:pt x="f5" y="f2"/>
                      <a:pt x="f4" y="f2"/>
                    </a:cubicBezTo>
                    <a:cubicBezTo>
                      <a:pt x="f6" y="f2"/>
                      <a:pt x="f3" y="f5"/>
                      <a:pt x="f3" y="f4"/>
                    </a:cubicBezTo>
                    <a:cubicBezTo>
                      <a:pt x="f3" y="f6"/>
                      <a:pt x="f6" y="f3"/>
                      <a:pt x="f4" y="f3"/>
                    </a:cubicBezTo>
                    <a:close/>
                    <a:moveTo>
                      <a:pt x="f4" y="f7"/>
                    </a:moveTo>
                    <a:cubicBezTo>
                      <a:pt x="f8" y="f7"/>
                      <a:pt x="f7" y="f8"/>
                      <a:pt x="f7" y="f4"/>
                    </a:cubicBezTo>
                    <a:cubicBezTo>
                      <a:pt x="f7" y="f9"/>
                      <a:pt x="f8" y="f10"/>
                      <a:pt x="f4" y="f10"/>
                    </a:cubicBezTo>
                    <a:cubicBezTo>
                      <a:pt x="f9" y="f10"/>
                      <a:pt x="f10" y="f9"/>
                      <a:pt x="f10" y="f4"/>
                    </a:cubicBezTo>
                    <a:cubicBezTo>
                      <a:pt x="f10" y="f8"/>
                      <a:pt x="f9" y="f7"/>
                      <a:pt x="f4" y="f7"/>
                    </a:cubicBezTo>
                    <a:close/>
                  </a:path>
                </a:pathLst>
              </a:custGeom>
              <a:gradFill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cap="flat">
                <a:noFill/>
                <a:prstDash val="solid"/>
              </a:ln>
            </p:spPr>
            <p:txBody>
              <a:bodyPr vert="horz" wrap="square" lIns="0" tIns="0" rIns="0" bIns="0" anchor="t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l-GR" sz="1800" b="0" i="0" u="none" strike="noStrike" kern="1200" cap="none" spc="0" baseline="0">
                  <a:solidFill>
                    <a:srgbClr val="000000"/>
                  </a:solidFill>
                  <a:uFillTx/>
                  <a:latin typeface="Calibri"/>
                </a:endParaRPr>
              </a:p>
            </p:txBody>
          </p:sp>
          <p:sp>
            <p:nvSpPr>
              <p:cNvPr id="14" name="Freeform 14">
                <a:extLst>
                  <a:ext uri="{FF2B5EF4-FFF2-40B4-BE49-F238E27FC236}">
                    <a16:creationId xmlns:a16="http://schemas.microsoft.com/office/drawing/2014/main" id="{076ACA02-2C0E-30ED-70CF-CB9423B4A890}"/>
                  </a:ext>
                </a:extLst>
              </p:cNvPr>
              <p:cNvSpPr/>
              <p:nvPr/>
            </p:nvSpPr>
            <p:spPr>
              <a:xfrm>
                <a:off x="641351" y="0"/>
                <a:ext cx="422279" cy="527051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266"/>
                  <a:gd name="f4" fmla="val 332"/>
                  <a:gd name="f5" fmla="val 257"/>
                  <a:gd name="f6" fmla="val 48"/>
                  <a:gd name="f7" fmla="val 123"/>
                  <a:gd name="f8" fmla="val 6"/>
                  <a:gd name="f9" fmla="val 15"/>
                  <a:gd name="f10" fmla="val 63"/>
                  <a:gd name="f11" fmla="val 114"/>
                  <a:gd name="f12" fmla="val 320"/>
                  <a:gd name="f13" fmla="*/ f0 1 266"/>
                  <a:gd name="f14" fmla="*/ f1 1 332"/>
                  <a:gd name="f15" fmla="+- f4 0 f2"/>
                  <a:gd name="f16" fmla="+- f3 0 f2"/>
                  <a:gd name="f17" fmla="*/ f16 1 266"/>
                  <a:gd name="f18" fmla="*/ f15 1 332"/>
                  <a:gd name="f19" fmla="*/ 0 1 f17"/>
                  <a:gd name="f20" fmla="*/ f3 1 f17"/>
                  <a:gd name="f21" fmla="*/ 0 1 f18"/>
                  <a:gd name="f22" fmla="*/ f4 1 f18"/>
                  <a:gd name="f23" fmla="*/ f19 f13 1"/>
                  <a:gd name="f24" fmla="*/ f20 f13 1"/>
                  <a:gd name="f25" fmla="*/ f22 f14 1"/>
                  <a:gd name="f26" fmla="*/ f21 f14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23" t="f26" r="f24" b="f25"/>
                <a:pathLst>
                  <a:path w="266" h="332">
                    <a:moveTo>
                      <a:pt x="f5" y="f4"/>
                    </a:moveTo>
                    <a:lnTo>
                      <a:pt x="f6" y="f7"/>
                    </a:lnTo>
                    <a:lnTo>
                      <a:pt x="f2" y="f8"/>
                    </a:lnTo>
                    <a:lnTo>
                      <a:pt x="f9" y="f2"/>
                    </a:lnTo>
                    <a:lnTo>
                      <a:pt x="f10" y="f11"/>
                    </a:lnTo>
                    <a:lnTo>
                      <a:pt x="f3" y="f12"/>
                    </a:lnTo>
                    <a:lnTo>
                      <a:pt x="f5" y="f4"/>
                    </a:lnTo>
                    <a:close/>
                  </a:path>
                </a:pathLst>
              </a:custGeom>
              <a:gradFill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cap="flat">
                <a:noFill/>
                <a:prstDash val="solid"/>
              </a:ln>
            </p:spPr>
            <p:txBody>
              <a:bodyPr vert="horz" wrap="square" lIns="0" tIns="0" rIns="0" bIns="0" anchor="t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l-GR" sz="1800" b="0" i="0" u="none" strike="noStrike" kern="1200" cap="none" spc="0" baseline="0">
                  <a:solidFill>
                    <a:srgbClr val="000000"/>
                  </a:solidFill>
                  <a:uFillTx/>
                  <a:latin typeface="Calibri"/>
                </a:endParaRPr>
              </a:p>
            </p:txBody>
          </p:sp>
          <p:sp>
            <p:nvSpPr>
              <p:cNvPr id="15" name="Freeform 15">
                <a:extLst>
                  <a:ext uri="{FF2B5EF4-FFF2-40B4-BE49-F238E27FC236}">
                    <a16:creationId xmlns:a16="http://schemas.microsoft.com/office/drawing/2014/main" id="{813383C6-F1E9-89F0-2D2C-CC0070F55265}"/>
                  </a:ext>
                </a:extLst>
              </p:cNvPr>
              <p:cNvSpPr/>
              <p:nvPr/>
            </p:nvSpPr>
            <p:spPr>
              <a:xfrm>
                <a:off x="1020763" y="488947"/>
                <a:ext cx="161921" cy="147639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34"/>
                  <a:gd name="f4" fmla="val 31"/>
                  <a:gd name="f5" fmla="val 17"/>
                  <a:gd name="f6" fmla="val 13"/>
                  <a:gd name="f7" fmla="val 9"/>
                  <a:gd name="f8" fmla="val 30"/>
                  <a:gd name="f9" fmla="val 6"/>
                  <a:gd name="f10" fmla="val 27"/>
                  <a:gd name="f11" fmla="val 20"/>
                  <a:gd name="f12" fmla="val 10"/>
                  <a:gd name="f13" fmla="val 4"/>
                  <a:gd name="f14" fmla="val 1"/>
                  <a:gd name="f15" fmla="val 21"/>
                  <a:gd name="f16" fmla="val 25"/>
                  <a:gd name="f17" fmla="val 28"/>
                  <a:gd name="f18" fmla="val 14"/>
                  <a:gd name="f19" fmla="val 11"/>
                  <a:gd name="f20" fmla="val 5"/>
                  <a:gd name="f21" fmla="val 7"/>
                  <a:gd name="f22" fmla="val 12"/>
                  <a:gd name="f23" fmla="val 19"/>
                  <a:gd name="f24" fmla="val 24"/>
                  <a:gd name="f25" fmla="val 26"/>
                  <a:gd name="f26" fmla="val 23"/>
                  <a:gd name="f27" fmla="*/ f0 1 34"/>
                  <a:gd name="f28" fmla="*/ f1 1 31"/>
                  <a:gd name="f29" fmla="+- f4 0 f2"/>
                  <a:gd name="f30" fmla="+- f3 0 f2"/>
                  <a:gd name="f31" fmla="*/ f30 1 34"/>
                  <a:gd name="f32" fmla="*/ f29 1 31"/>
                  <a:gd name="f33" fmla="*/ 0 1 f31"/>
                  <a:gd name="f34" fmla="*/ f3 1 f31"/>
                  <a:gd name="f35" fmla="*/ 0 1 f32"/>
                  <a:gd name="f36" fmla="*/ f4 1 f32"/>
                  <a:gd name="f37" fmla="*/ f33 f27 1"/>
                  <a:gd name="f38" fmla="*/ f34 f27 1"/>
                  <a:gd name="f39" fmla="*/ f36 f28 1"/>
                  <a:gd name="f40" fmla="*/ f35 f28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37" t="f40" r="f38" b="f39"/>
                <a:pathLst>
                  <a:path w="34" h="31">
                    <a:moveTo>
                      <a:pt x="f5" y="f4"/>
                    </a:moveTo>
                    <a:cubicBezTo>
                      <a:pt x="f6" y="f4"/>
                      <a:pt x="f7" y="f8"/>
                      <a:pt x="f9" y="f10"/>
                    </a:cubicBezTo>
                    <a:cubicBezTo>
                      <a:pt x="f2" y="f11"/>
                      <a:pt x="f2" y="f12"/>
                      <a:pt x="f9" y="f13"/>
                    </a:cubicBezTo>
                    <a:cubicBezTo>
                      <a:pt x="f7" y="f14"/>
                      <a:pt x="f6" y="f2"/>
                      <a:pt x="f5" y="f2"/>
                    </a:cubicBezTo>
                    <a:cubicBezTo>
                      <a:pt x="f15" y="f2"/>
                      <a:pt x="f16" y="f14"/>
                      <a:pt x="f17" y="f13"/>
                    </a:cubicBezTo>
                    <a:cubicBezTo>
                      <a:pt x="f3" y="f12"/>
                      <a:pt x="f3" y="f11"/>
                      <a:pt x="f17" y="f10"/>
                    </a:cubicBezTo>
                    <a:cubicBezTo>
                      <a:pt x="f16" y="f8"/>
                      <a:pt x="f15" y="f4"/>
                      <a:pt x="f5" y="f4"/>
                    </a:cubicBezTo>
                    <a:close/>
                    <a:moveTo>
                      <a:pt x="f5" y="f13"/>
                    </a:moveTo>
                    <a:cubicBezTo>
                      <a:pt x="f18" y="f13"/>
                      <a:pt x="f19" y="f20"/>
                      <a:pt x="f7" y="f21"/>
                    </a:cubicBezTo>
                    <a:cubicBezTo>
                      <a:pt x="f13" y="f22"/>
                      <a:pt x="f13" y="f23"/>
                      <a:pt x="f7" y="f24"/>
                    </a:cubicBezTo>
                    <a:cubicBezTo>
                      <a:pt x="f19" y="f25"/>
                      <a:pt x="f18" y="f10"/>
                      <a:pt x="f5" y="f10"/>
                    </a:cubicBezTo>
                    <a:cubicBezTo>
                      <a:pt x="f11" y="f10"/>
                      <a:pt x="f26" y="f25"/>
                      <a:pt x="f16" y="f24"/>
                    </a:cubicBezTo>
                    <a:cubicBezTo>
                      <a:pt x="f8" y="f23"/>
                      <a:pt x="f8" y="f22"/>
                      <a:pt x="f16" y="f21"/>
                    </a:cubicBezTo>
                    <a:cubicBezTo>
                      <a:pt x="f26" y="f20"/>
                      <a:pt x="f11" y="f13"/>
                      <a:pt x="f5" y="f13"/>
                    </a:cubicBezTo>
                    <a:close/>
                  </a:path>
                </a:pathLst>
              </a:custGeom>
              <a:gradFill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cap="flat">
                <a:noFill/>
                <a:prstDash val="solid"/>
              </a:ln>
            </p:spPr>
            <p:txBody>
              <a:bodyPr vert="horz" wrap="square" lIns="0" tIns="0" rIns="0" bIns="0" anchor="t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l-GR" sz="1800" b="0" i="0" u="none" strike="noStrike" kern="1200" cap="none" spc="0" baseline="0">
                  <a:solidFill>
                    <a:srgbClr val="000000"/>
                  </a:solidFill>
                  <a:uFillTx/>
                  <a:latin typeface="Calibri"/>
                </a:endParaRPr>
              </a:p>
            </p:txBody>
          </p:sp>
          <p:sp>
            <p:nvSpPr>
              <p:cNvPr id="16" name="Line 16">
                <a:extLst>
                  <a:ext uri="{FF2B5EF4-FFF2-40B4-BE49-F238E27FC236}">
                    <a16:creationId xmlns:a16="http://schemas.microsoft.com/office/drawing/2014/main" id="{C81EC8D4-AD3A-B4F1-F27D-10253C8DC92D}"/>
                  </a:ext>
                </a:extLst>
              </p:cNvPr>
              <p:cNvSpPr/>
              <p:nvPr/>
            </p:nvSpPr>
            <p:spPr>
              <a:xfrm>
                <a:off x="-4764" y="9528"/>
                <a:ext cx="0" cy="0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ss"/>
                  <a:gd name="f6" fmla="val 0"/>
                  <a:gd name="f7" fmla="+- 0 0 -180"/>
                  <a:gd name="f8" fmla="+- 0 0 -360"/>
                  <a:gd name="f9" fmla="abs f3"/>
                  <a:gd name="f10" fmla="abs f4"/>
                  <a:gd name="f11" fmla="abs f5"/>
                  <a:gd name="f12" fmla="*/ f7 f0 1"/>
                  <a:gd name="f13" fmla="*/ f8 f0 1"/>
                  <a:gd name="f14" fmla="?: f9 f3 1"/>
                  <a:gd name="f15" fmla="?: f10 f4 1"/>
                  <a:gd name="f16" fmla="?: f11 f5 1"/>
                  <a:gd name="f17" fmla="*/ f12 1 f2"/>
                  <a:gd name="f18" fmla="*/ f13 1 f2"/>
                  <a:gd name="f19" fmla="*/ f14 1 21600"/>
                  <a:gd name="f20" fmla="*/ f15 1 21600"/>
                  <a:gd name="f21" fmla="*/ 21600 f14 1"/>
                  <a:gd name="f22" fmla="*/ 21600 f15 1"/>
                  <a:gd name="f23" fmla="+- f17 0 f1"/>
                  <a:gd name="f24" fmla="+- f18 0 f1"/>
                  <a:gd name="f25" fmla="min f20 f19"/>
                  <a:gd name="f26" fmla="*/ f21 1 f16"/>
                  <a:gd name="f27" fmla="*/ f22 1 f16"/>
                  <a:gd name="f28" fmla="val f26"/>
                  <a:gd name="f29" fmla="val f27"/>
                  <a:gd name="f30" fmla="*/ f6 f25 1"/>
                  <a:gd name="f31" fmla="*/ f28 f25 1"/>
                  <a:gd name="f32" fmla="*/ f29 f25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23">
                    <a:pos x="f30" y="f30"/>
                  </a:cxn>
                  <a:cxn ang="f24">
                    <a:pos x="f31" y="f32"/>
                  </a:cxn>
                </a:cxnLst>
                <a:rect l="f30" t="f30" r="f31" b="f32"/>
                <a:pathLst>
                  <a:path>
                    <a:moveTo>
                      <a:pt x="f30" y="f30"/>
                    </a:moveTo>
                    <a:lnTo>
                      <a:pt x="f31" y="f32"/>
                    </a:lnTo>
                  </a:path>
                </a:pathLst>
              </a:custGeom>
              <a:noFill/>
              <a:ln w="18" cap="flat">
                <a:solidFill>
                  <a:srgbClr val="FFFFFF"/>
                </a:solidFill>
                <a:prstDash val="solid"/>
                <a:miter/>
              </a:ln>
            </p:spPr>
            <p:txBody>
              <a:bodyPr vert="horz" wrap="square" lIns="0" tIns="0" rIns="0" bIns="0" anchor="t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l-GR" sz="1800" b="0" i="0" u="none" strike="noStrike" kern="1200" cap="none" spc="0" baseline="0">
                  <a:solidFill>
                    <a:srgbClr val="000000"/>
                  </a:solidFill>
                  <a:uFillTx/>
                  <a:latin typeface="Calibri"/>
                </a:endParaRPr>
              </a:p>
            </p:txBody>
          </p:sp>
          <p:sp>
            <p:nvSpPr>
              <p:cNvPr id="17" name="Freeform 17">
                <a:extLst>
                  <a:ext uri="{FF2B5EF4-FFF2-40B4-BE49-F238E27FC236}">
                    <a16:creationId xmlns:a16="http://schemas.microsoft.com/office/drawing/2014/main" id="{FFB91FD4-526B-50E3-5CFE-1C5E85E4351D}"/>
                  </a:ext>
                </a:extLst>
              </p:cNvPr>
              <p:cNvSpPr/>
              <p:nvPr/>
            </p:nvSpPr>
            <p:spPr>
              <a:xfrm>
                <a:off x="9528" y="1801816"/>
                <a:ext cx="123828" cy="127001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78"/>
                  <a:gd name="f4" fmla="val 80"/>
                  <a:gd name="f5" fmla="val 6"/>
                  <a:gd name="f6" fmla="val 71"/>
                  <a:gd name="f7" fmla="val 69"/>
                  <a:gd name="f8" fmla="val 9"/>
                  <a:gd name="f9" fmla="*/ f0 1 78"/>
                  <a:gd name="f10" fmla="*/ f1 1 80"/>
                  <a:gd name="f11" fmla="+- f4 0 f2"/>
                  <a:gd name="f12" fmla="+- f3 0 f2"/>
                  <a:gd name="f13" fmla="*/ f12 1 78"/>
                  <a:gd name="f14" fmla="*/ f11 1 80"/>
                  <a:gd name="f15" fmla="*/ 0 1 f13"/>
                  <a:gd name="f16" fmla="*/ f3 1 f13"/>
                  <a:gd name="f17" fmla="*/ 0 1 f14"/>
                  <a:gd name="f18" fmla="*/ f4 1 f14"/>
                  <a:gd name="f19" fmla="*/ f15 f9 1"/>
                  <a:gd name="f20" fmla="*/ f16 f9 1"/>
                  <a:gd name="f21" fmla="*/ f18 f10 1"/>
                  <a:gd name="f22" fmla="*/ f17 f10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19" t="f22" r="f20" b="f21"/>
                <a:pathLst>
                  <a:path w="78" h="80">
                    <a:moveTo>
                      <a:pt x="f5" y="f4"/>
                    </a:moveTo>
                    <a:lnTo>
                      <a:pt x="f2" y="f6"/>
                    </a:lnTo>
                    <a:lnTo>
                      <a:pt x="f7" y="f2"/>
                    </a:lnTo>
                    <a:lnTo>
                      <a:pt x="f3" y="f8"/>
                    </a:lnTo>
                    <a:lnTo>
                      <a:pt x="f5" y="f4"/>
                    </a:lnTo>
                    <a:close/>
                  </a:path>
                </a:pathLst>
              </a:custGeom>
              <a:gradFill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cap="flat">
                <a:noFill/>
                <a:prstDash val="solid"/>
              </a:ln>
            </p:spPr>
            <p:txBody>
              <a:bodyPr vert="horz" wrap="square" lIns="0" tIns="0" rIns="0" bIns="0" anchor="t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l-GR" sz="1800" b="0" i="0" u="none" strike="noStrike" kern="1200" cap="none" spc="0" baseline="0">
                  <a:solidFill>
                    <a:srgbClr val="000000"/>
                  </a:solidFill>
                  <a:uFillTx/>
                  <a:latin typeface="Calibri"/>
                </a:endParaRPr>
              </a:p>
            </p:txBody>
          </p:sp>
          <p:sp>
            <p:nvSpPr>
              <p:cNvPr id="18" name="Freeform 18">
                <a:extLst>
                  <a:ext uri="{FF2B5EF4-FFF2-40B4-BE49-F238E27FC236}">
                    <a16:creationId xmlns:a16="http://schemas.microsoft.com/office/drawing/2014/main" id="{1840B81A-9387-9580-1E24-4ADEBFBE4510}"/>
                  </a:ext>
                </a:extLst>
              </p:cNvPr>
              <p:cNvSpPr/>
              <p:nvPr/>
            </p:nvSpPr>
            <p:spPr>
              <a:xfrm>
                <a:off x="-9528" y="3549645"/>
                <a:ext cx="147639" cy="481010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93"/>
                  <a:gd name="f4" fmla="val 303"/>
                  <a:gd name="f5" fmla="val 78"/>
                  <a:gd name="f6" fmla="val 12"/>
                  <a:gd name="f7" fmla="val 69"/>
                  <a:gd name="f8" fmla="*/ f0 1 93"/>
                  <a:gd name="f9" fmla="*/ f1 1 303"/>
                  <a:gd name="f10" fmla="+- f4 0 f2"/>
                  <a:gd name="f11" fmla="+- f3 0 f2"/>
                  <a:gd name="f12" fmla="*/ f11 1 93"/>
                  <a:gd name="f13" fmla="*/ f10 1 303"/>
                  <a:gd name="f14" fmla="*/ 0 1 f12"/>
                  <a:gd name="f15" fmla="*/ f3 1 f12"/>
                  <a:gd name="f16" fmla="*/ 0 1 f13"/>
                  <a:gd name="f17" fmla="*/ f4 1 f13"/>
                  <a:gd name="f18" fmla="*/ f14 f8 1"/>
                  <a:gd name="f19" fmla="*/ f15 f8 1"/>
                  <a:gd name="f20" fmla="*/ f17 f9 1"/>
                  <a:gd name="f21" fmla="*/ f16 f9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18" t="f21" r="f19" b="f20"/>
                <a:pathLst>
                  <a:path w="93" h="303">
                    <a:moveTo>
                      <a:pt x="f3" y="f4"/>
                    </a:moveTo>
                    <a:lnTo>
                      <a:pt x="f5" y="f4"/>
                    </a:lnTo>
                    <a:lnTo>
                      <a:pt x="f5" y="f5"/>
                    </a:lnTo>
                    <a:lnTo>
                      <a:pt x="f2" y="f6"/>
                    </a:lnTo>
                    <a:lnTo>
                      <a:pt x="f6" y="f2"/>
                    </a:lnTo>
                    <a:lnTo>
                      <a:pt x="f3" y="f7"/>
                    </a:lnTo>
                    <a:lnTo>
                      <a:pt x="f3" y="f4"/>
                    </a:lnTo>
                    <a:close/>
                  </a:path>
                </a:pathLst>
              </a:custGeom>
              <a:gradFill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cap="flat">
                <a:noFill/>
                <a:prstDash val="solid"/>
              </a:ln>
            </p:spPr>
            <p:txBody>
              <a:bodyPr vert="horz" wrap="square" lIns="0" tIns="0" rIns="0" bIns="0" anchor="t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l-GR" sz="1800" b="0" i="0" u="none" strike="noStrike" kern="1200" cap="none" spc="0" baseline="0">
                  <a:solidFill>
                    <a:srgbClr val="000000"/>
                  </a:solidFill>
                  <a:uFillTx/>
                  <a:latin typeface="Calibri"/>
                </a:endParaRPr>
              </a:p>
            </p:txBody>
          </p:sp>
          <p:sp>
            <p:nvSpPr>
              <p:cNvPr id="19" name="Freeform 19">
                <a:extLst>
                  <a:ext uri="{FF2B5EF4-FFF2-40B4-BE49-F238E27FC236}">
                    <a16:creationId xmlns:a16="http://schemas.microsoft.com/office/drawing/2014/main" id="{52C917C3-2B06-584A-AF99-20BFBA68BEDD}"/>
                  </a:ext>
                </a:extLst>
              </p:cNvPr>
              <p:cNvSpPr/>
              <p:nvPr/>
            </p:nvSpPr>
            <p:spPr>
              <a:xfrm>
                <a:off x="128582" y="1382709"/>
                <a:ext cx="142875" cy="476246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90"/>
                  <a:gd name="f4" fmla="val 300"/>
                  <a:gd name="f5" fmla="val 78"/>
                  <a:gd name="f6" fmla="val 84"/>
                  <a:gd name="f7" fmla="val 9"/>
                  <a:gd name="f8" fmla="val 81"/>
                  <a:gd name="f9" fmla="*/ f0 1 90"/>
                  <a:gd name="f10" fmla="*/ f1 1 300"/>
                  <a:gd name="f11" fmla="+- f4 0 f2"/>
                  <a:gd name="f12" fmla="+- f3 0 f2"/>
                  <a:gd name="f13" fmla="*/ f12 1 90"/>
                  <a:gd name="f14" fmla="*/ f11 1 300"/>
                  <a:gd name="f15" fmla="*/ 0 1 f13"/>
                  <a:gd name="f16" fmla="*/ f3 1 f13"/>
                  <a:gd name="f17" fmla="*/ 0 1 f14"/>
                  <a:gd name="f18" fmla="*/ f4 1 f14"/>
                  <a:gd name="f19" fmla="*/ f15 f9 1"/>
                  <a:gd name="f20" fmla="*/ f16 f9 1"/>
                  <a:gd name="f21" fmla="*/ f18 f10 1"/>
                  <a:gd name="f22" fmla="*/ f17 f10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19" t="f22" r="f20" b="f21"/>
                <a:pathLst>
                  <a:path w="90" h="300">
                    <a:moveTo>
                      <a:pt x="f3" y="f4"/>
                    </a:moveTo>
                    <a:lnTo>
                      <a:pt x="f5" y="f4"/>
                    </a:lnTo>
                    <a:lnTo>
                      <a:pt x="f5" y="f6"/>
                    </a:lnTo>
                    <a:lnTo>
                      <a:pt x="f2" y="f7"/>
                    </a:lnTo>
                    <a:lnTo>
                      <a:pt x="f7" y="f2"/>
                    </a:lnTo>
                    <a:lnTo>
                      <a:pt x="f3" y="f8"/>
                    </a:lnTo>
                    <a:lnTo>
                      <a:pt x="f3" y="f4"/>
                    </a:lnTo>
                    <a:close/>
                  </a:path>
                </a:pathLst>
              </a:custGeom>
              <a:gradFill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cap="flat">
                <a:noFill/>
                <a:prstDash val="solid"/>
              </a:ln>
            </p:spPr>
            <p:txBody>
              <a:bodyPr vert="horz" wrap="square" lIns="0" tIns="0" rIns="0" bIns="0" anchor="t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l-GR" sz="1800" b="0" i="0" u="none" strike="noStrike" kern="1200" cap="none" spc="0" baseline="0">
                  <a:solidFill>
                    <a:srgbClr val="000000"/>
                  </a:solidFill>
                  <a:uFillTx/>
                  <a:latin typeface="Calibri"/>
                </a:endParaRPr>
              </a:p>
            </p:txBody>
          </p:sp>
          <p:sp>
            <p:nvSpPr>
              <p:cNvPr id="20" name="Freeform 20">
                <a:extLst>
                  <a:ext uri="{FF2B5EF4-FFF2-40B4-BE49-F238E27FC236}">
                    <a16:creationId xmlns:a16="http://schemas.microsoft.com/office/drawing/2014/main" id="{EDFBA0BB-D574-71C2-F7F5-EFFC92C3AE6B}"/>
                  </a:ext>
                </a:extLst>
              </p:cNvPr>
              <p:cNvSpPr/>
              <p:nvPr/>
            </p:nvSpPr>
            <p:spPr>
              <a:xfrm>
                <a:off x="204789" y="1849438"/>
                <a:ext cx="114300" cy="107954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24"/>
                  <a:gd name="f4" fmla="val 23"/>
                  <a:gd name="f5" fmla="val 12"/>
                  <a:gd name="f6" fmla="val 6"/>
                  <a:gd name="f7" fmla="val 18"/>
                  <a:gd name="f8" fmla="val 5"/>
                  <a:gd name="f9" fmla="val 4"/>
                  <a:gd name="f10" fmla="val 8"/>
                  <a:gd name="f11" fmla="val 16"/>
                  <a:gd name="f12" fmla="val 19"/>
                  <a:gd name="f13" fmla="val 20"/>
                  <a:gd name="f14" fmla="*/ f0 1 24"/>
                  <a:gd name="f15" fmla="*/ f1 1 23"/>
                  <a:gd name="f16" fmla="+- f4 0 f2"/>
                  <a:gd name="f17" fmla="+- f3 0 f2"/>
                  <a:gd name="f18" fmla="*/ f17 1 24"/>
                  <a:gd name="f19" fmla="*/ f16 1 23"/>
                  <a:gd name="f20" fmla="*/ 0 1 f18"/>
                  <a:gd name="f21" fmla="*/ f3 1 f18"/>
                  <a:gd name="f22" fmla="*/ 0 1 f19"/>
                  <a:gd name="f23" fmla="*/ f4 1 f19"/>
                  <a:gd name="f24" fmla="*/ f20 f14 1"/>
                  <a:gd name="f25" fmla="*/ f21 f14 1"/>
                  <a:gd name="f26" fmla="*/ f23 f15 1"/>
                  <a:gd name="f27" fmla="*/ f22 f15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24" t="f27" r="f25" b="f26"/>
                <a:pathLst>
                  <a:path w="24" h="23">
                    <a:moveTo>
                      <a:pt x="f5" y="f4"/>
                    </a:moveTo>
                    <a:cubicBezTo>
                      <a:pt x="f6" y="f4"/>
                      <a:pt x="f2" y="f7"/>
                      <a:pt x="f2" y="f5"/>
                    </a:cubicBezTo>
                    <a:cubicBezTo>
                      <a:pt x="f2" y="f8"/>
                      <a:pt x="f6" y="f2"/>
                      <a:pt x="f5" y="f2"/>
                    </a:cubicBezTo>
                    <a:cubicBezTo>
                      <a:pt x="f7" y="f2"/>
                      <a:pt x="f3" y="f8"/>
                      <a:pt x="f3" y="f5"/>
                    </a:cubicBezTo>
                    <a:cubicBezTo>
                      <a:pt x="f3" y="f7"/>
                      <a:pt x="f7" y="f4"/>
                      <a:pt x="f5" y="f4"/>
                    </a:cubicBezTo>
                    <a:close/>
                    <a:moveTo>
                      <a:pt x="f5" y="f9"/>
                    </a:moveTo>
                    <a:cubicBezTo>
                      <a:pt x="f10" y="f9"/>
                      <a:pt x="f9" y="f10"/>
                      <a:pt x="f9" y="f5"/>
                    </a:cubicBezTo>
                    <a:cubicBezTo>
                      <a:pt x="f9" y="f11"/>
                      <a:pt x="f10" y="f12"/>
                      <a:pt x="f5" y="f12"/>
                    </a:cubicBezTo>
                    <a:cubicBezTo>
                      <a:pt x="f11" y="f12"/>
                      <a:pt x="f13" y="f11"/>
                      <a:pt x="f13" y="f5"/>
                    </a:cubicBezTo>
                    <a:cubicBezTo>
                      <a:pt x="f13" y="f10"/>
                      <a:pt x="f11" y="f9"/>
                      <a:pt x="f5" y="f9"/>
                    </a:cubicBezTo>
                    <a:close/>
                  </a:path>
                </a:pathLst>
              </a:custGeom>
              <a:gradFill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cap="flat">
                <a:noFill/>
                <a:prstDash val="solid"/>
              </a:ln>
            </p:spPr>
            <p:txBody>
              <a:bodyPr vert="horz" wrap="square" lIns="0" tIns="0" rIns="0" bIns="0" anchor="t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l-GR" sz="1800" b="0" i="0" u="none" strike="noStrike" kern="1200" cap="none" spc="0" baseline="0">
                  <a:solidFill>
                    <a:srgbClr val="000000"/>
                  </a:solidFill>
                  <a:uFillTx/>
                  <a:latin typeface="Calibri"/>
                </a:endParaRPr>
              </a:p>
            </p:txBody>
          </p:sp>
          <p:sp>
            <p:nvSpPr>
              <p:cNvPr id="21" name="Rectangle 21">
                <a:extLst>
                  <a:ext uri="{FF2B5EF4-FFF2-40B4-BE49-F238E27FC236}">
                    <a16:creationId xmlns:a16="http://schemas.microsoft.com/office/drawing/2014/main" id="{D725F7A9-05EF-1B19-4F5A-E18B04C229AB}"/>
                  </a:ext>
                </a:extLst>
              </p:cNvPr>
              <p:cNvSpPr/>
              <p:nvPr/>
            </p:nvSpPr>
            <p:spPr>
              <a:xfrm>
                <a:off x="133346" y="4662489"/>
                <a:ext cx="23810" cy="2181228"/>
              </a:xfrm>
              <a:prstGeom prst="rect">
                <a:avLst/>
              </a:prstGeom>
              <a:gradFill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cap="flat">
                <a:noFill/>
                <a:prstDash val="solid"/>
              </a:ln>
            </p:spPr>
            <p:txBody>
              <a:bodyPr vert="horz" wrap="square" lIns="0" tIns="0" rIns="0" bIns="0" anchor="t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l-GR" sz="1800" b="0" i="0" u="none" strike="noStrike" kern="1200" cap="none" spc="0" baseline="0">
                  <a:solidFill>
                    <a:srgbClr val="000000"/>
                  </a:solidFill>
                  <a:uFillTx/>
                  <a:latin typeface="Calibri"/>
                </a:endParaRPr>
              </a:p>
            </p:txBody>
          </p:sp>
          <p:sp>
            <p:nvSpPr>
              <p:cNvPr id="22" name="Freeform 22">
                <a:extLst>
                  <a:ext uri="{FF2B5EF4-FFF2-40B4-BE49-F238E27FC236}">
                    <a16:creationId xmlns:a16="http://schemas.microsoft.com/office/drawing/2014/main" id="{611F98BC-2030-1A58-FF51-A2A0E2269562}"/>
                  </a:ext>
                </a:extLst>
              </p:cNvPr>
              <p:cNvSpPr/>
              <p:nvPr/>
            </p:nvSpPr>
            <p:spPr>
              <a:xfrm>
                <a:off x="223835" y="5041901"/>
                <a:ext cx="369883" cy="1801816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233"/>
                  <a:gd name="f4" fmla="val 1135"/>
                  <a:gd name="f5" fmla="val 15"/>
                  <a:gd name="f6" fmla="val 515"/>
                  <a:gd name="f7" fmla="val 512"/>
                  <a:gd name="f8" fmla="val 218"/>
                  <a:gd name="f9" fmla="val 6"/>
                  <a:gd name="f10" fmla="val 518"/>
                  <a:gd name="f11" fmla="*/ f0 1 233"/>
                  <a:gd name="f12" fmla="*/ f1 1 1135"/>
                  <a:gd name="f13" fmla="+- f4 0 f2"/>
                  <a:gd name="f14" fmla="+- f3 0 f2"/>
                  <a:gd name="f15" fmla="*/ f14 1 233"/>
                  <a:gd name="f16" fmla="*/ f13 1 1135"/>
                  <a:gd name="f17" fmla="*/ 0 1 f15"/>
                  <a:gd name="f18" fmla="*/ f3 1 f15"/>
                  <a:gd name="f19" fmla="*/ 0 1 f16"/>
                  <a:gd name="f20" fmla="*/ f4 1 f16"/>
                  <a:gd name="f21" fmla="*/ f17 f11 1"/>
                  <a:gd name="f22" fmla="*/ f18 f11 1"/>
                  <a:gd name="f23" fmla="*/ f20 f12 1"/>
                  <a:gd name="f24" fmla="*/ f19 f12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21" t="f24" r="f22" b="f23"/>
                <a:pathLst>
                  <a:path w="233" h="1135">
                    <a:moveTo>
                      <a:pt x="f5" y="f4"/>
                    </a:moveTo>
                    <a:lnTo>
                      <a:pt x="f2" y="f4"/>
                    </a:lnTo>
                    <a:lnTo>
                      <a:pt x="f2" y="f6"/>
                    </a:lnTo>
                    <a:lnTo>
                      <a:pt x="f2" y="f7"/>
                    </a:lnTo>
                    <a:lnTo>
                      <a:pt x="f8" y="f2"/>
                    </a:lnTo>
                    <a:lnTo>
                      <a:pt x="f3" y="f9"/>
                    </a:lnTo>
                    <a:lnTo>
                      <a:pt x="f5" y="f10"/>
                    </a:lnTo>
                    <a:lnTo>
                      <a:pt x="f5" y="f4"/>
                    </a:lnTo>
                    <a:close/>
                  </a:path>
                </a:pathLst>
              </a:custGeom>
              <a:gradFill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cap="flat">
                <a:noFill/>
                <a:prstDash val="solid"/>
              </a:ln>
            </p:spPr>
            <p:txBody>
              <a:bodyPr vert="horz" wrap="square" lIns="0" tIns="0" rIns="0" bIns="0" anchor="t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l-GR" sz="1800" b="0" i="0" u="none" strike="noStrike" kern="1200" cap="none" spc="0" baseline="0">
                  <a:solidFill>
                    <a:srgbClr val="000000"/>
                  </a:solidFill>
                  <a:uFillTx/>
                  <a:latin typeface="Calibri"/>
                </a:endParaRPr>
              </a:p>
            </p:txBody>
          </p:sp>
          <p:sp>
            <p:nvSpPr>
              <p:cNvPr id="23" name="Freeform 23">
                <a:extLst>
                  <a:ext uri="{FF2B5EF4-FFF2-40B4-BE49-F238E27FC236}">
                    <a16:creationId xmlns:a16="http://schemas.microsoft.com/office/drawing/2014/main" id="{A03021E1-7BB3-E117-211D-18A6175DA899}"/>
                  </a:ext>
                </a:extLst>
              </p:cNvPr>
              <p:cNvSpPr/>
              <p:nvPr/>
            </p:nvSpPr>
            <p:spPr>
              <a:xfrm>
                <a:off x="52385" y="4481510"/>
                <a:ext cx="190496" cy="190496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40"/>
                  <a:gd name="f4" fmla="val 20"/>
                  <a:gd name="f5" fmla="val 9"/>
                  <a:gd name="f6" fmla="val 31"/>
                  <a:gd name="f7" fmla="val 4"/>
                  <a:gd name="f8" fmla="val 11"/>
                  <a:gd name="f9" fmla="val 29"/>
                  <a:gd name="f10" fmla="val 36"/>
                  <a:gd name="f11" fmla="val 28"/>
                  <a:gd name="f12" fmla="*/ f0 1 40"/>
                  <a:gd name="f13" fmla="*/ f1 1 40"/>
                  <a:gd name="f14" fmla="+- f3 0 f2"/>
                  <a:gd name="f15" fmla="*/ f14 1 40"/>
                  <a:gd name="f16" fmla="*/ 0 1 f15"/>
                  <a:gd name="f17" fmla="*/ f3 1 f15"/>
                  <a:gd name="f18" fmla="*/ f16 f12 1"/>
                  <a:gd name="f19" fmla="*/ f17 f12 1"/>
                  <a:gd name="f20" fmla="*/ f17 f13 1"/>
                  <a:gd name="f21" fmla="*/ f16 f13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18" t="f21" r="f19" b="f20"/>
                <a:pathLst>
                  <a:path w="40" h="40">
                    <a:moveTo>
                      <a:pt x="f4" y="f3"/>
                    </a:moveTo>
                    <a:cubicBezTo>
                      <a:pt x="f5" y="f3"/>
                      <a:pt x="f2" y="f6"/>
                      <a:pt x="f2" y="f4"/>
                    </a:cubicBezTo>
                    <a:cubicBezTo>
                      <a:pt x="f2" y="f5"/>
                      <a:pt x="f5" y="f2"/>
                      <a:pt x="f4" y="f2"/>
                    </a:cubicBezTo>
                    <a:cubicBezTo>
                      <a:pt x="f6" y="f2"/>
                      <a:pt x="f3" y="f5"/>
                      <a:pt x="f3" y="f4"/>
                    </a:cubicBezTo>
                    <a:cubicBezTo>
                      <a:pt x="f3" y="f6"/>
                      <a:pt x="f6" y="f3"/>
                      <a:pt x="f4" y="f3"/>
                    </a:cubicBezTo>
                    <a:close/>
                    <a:moveTo>
                      <a:pt x="f4" y="f7"/>
                    </a:moveTo>
                    <a:cubicBezTo>
                      <a:pt x="f8" y="f7"/>
                      <a:pt x="f7" y="f8"/>
                      <a:pt x="f7" y="f4"/>
                    </a:cubicBezTo>
                    <a:cubicBezTo>
                      <a:pt x="f7" y="f9"/>
                      <a:pt x="f8" y="f10"/>
                      <a:pt x="f4" y="f10"/>
                    </a:cubicBezTo>
                    <a:cubicBezTo>
                      <a:pt x="f11" y="f10"/>
                      <a:pt x="f10" y="f9"/>
                      <a:pt x="f10" y="f4"/>
                    </a:cubicBezTo>
                    <a:cubicBezTo>
                      <a:pt x="f10" y="f8"/>
                      <a:pt x="f11" y="f7"/>
                      <a:pt x="f4" y="f7"/>
                    </a:cubicBezTo>
                    <a:close/>
                  </a:path>
                </a:pathLst>
              </a:custGeom>
              <a:gradFill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cap="flat">
                <a:noFill/>
                <a:prstDash val="solid"/>
              </a:ln>
            </p:spPr>
            <p:txBody>
              <a:bodyPr vert="horz" wrap="square" lIns="0" tIns="0" rIns="0" bIns="0" anchor="t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l-GR" sz="1800" b="0" i="0" u="none" strike="noStrike" kern="1200" cap="none" spc="0" baseline="0">
                  <a:solidFill>
                    <a:srgbClr val="000000"/>
                  </a:solidFill>
                  <a:uFillTx/>
                  <a:latin typeface="Calibri"/>
                </a:endParaRPr>
              </a:p>
            </p:txBody>
          </p:sp>
          <p:sp>
            <p:nvSpPr>
              <p:cNvPr id="24" name="Freeform 24">
                <a:extLst>
                  <a:ext uri="{FF2B5EF4-FFF2-40B4-BE49-F238E27FC236}">
                    <a16:creationId xmlns:a16="http://schemas.microsoft.com/office/drawing/2014/main" id="{C7FA5252-1BB6-E5B8-A4FE-BEF0B8003C7C}"/>
                  </a:ext>
                </a:extLst>
              </p:cNvPr>
              <p:cNvSpPr/>
              <p:nvPr/>
            </p:nvSpPr>
            <p:spPr>
              <a:xfrm>
                <a:off x="-14292" y="5627683"/>
                <a:ext cx="85725" cy="1216023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54"/>
                  <a:gd name="f4" fmla="val 766"/>
                  <a:gd name="f5" fmla="val 36"/>
                  <a:gd name="f6" fmla="val 149"/>
                  <a:gd name="f7" fmla="val 3"/>
                  <a:gd name="f8" fmla="val 18"/>
                  <a:gd name="f9" fmla="val 146"/>
                  <a:gd name="f10" fmla="*/ f0 1 54"/>
                  <a:gd name="f11" fmla="*/ f1 1 766"/>
                  <a:gd name="f12" fmla="+- f4 0 f2"/>
                  <a:gd name="f13" fmla="+- f3 0 f2"/>
                  <a:gd name="f14" fmla="*/ f13 1 54"/>
                  <a:gd name="f15" fmla="*/ f12 1 766"/>
                  <a:gd name="f16" fmla="*/ 0 1 f14"/>
                  <a:gd name="f17" fmla="*/ f3 1 f14"/>
                  <a:gd name="f18" fmla="*/ 0 1 f15"/>
                  <a:gd name="f19" fmla="*/ f4 1 f15"/>
                  <a:gd name="f20" fmla="*/ f16 f10 1"/>
                  <a:gd name="f21" fmla="*/ f17 f10 1"/>
                  <a:gd name="f22" fmla="*/ f19 f11 1"/>
                  <a:gd name="f23" fmla="*/ f18 f11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20" t="f23" r="f21" b="f22"/>
                <a:pathLst>
                  <a:path w="54" h="766">
                    <a:moveTo>
                      <a:pt x="f3" y="f4"/>
                    </a:moveTo>
                    <a:lnTo>
                      <a:pt x="f5" y="f4"/>
                    </a:lnTo>
                    <a:lnTo>
                      <a:pt x="f5" y="f6"/>
                    </a:lnTo>
                    <a:lnTo>
                      <a:pt x="f2" y="f7"/>
                    </a:lnTo>
                    <a:lnTo>
                      <a:pt x="f8" y="f2"/>
                    </a:lnTo>
                    <a:lnTo>
                      <a:pt x="f3" y="f9"/>
                    </a:lnTo>
                    <a:lnTo>
                      <a:pt x="f3" y="f4"/>
                    </a:lnTo>
                    <a:close/>
                  </a:path>
                </a:pathLst>
              </a:custGeom>
              <a:gradFill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cap="flat">
                <a:noFill/>
                <a:prstDash val="solid"/>
              </a:ln>
            </p:spPr>
            <p:txBody>
              <a:bodyPr vert="horz" wrap="square" lIns="0" tIns="0" rIns="0" bIns="0" anchor="t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l-GR" sz="1800" b="0" i="0" u="none" strike="noStrike" kern="1200" cap="none" spc="0" baseline="0">
                  <a:solidFill>
                    <a:srgbClr val="000000"/>
                  </a:solidFill>
                  <a:uFillTx/>
                  <a:latin typeface="Calibri"/>
                </a:endParaRPr>
              </a:p>
            </p:txBody>
          </p:sp>
          <p:sp>
            <p:nvSpPr>
              <p:cNvPr id="25" name="Freeform 25">
                <a:extLst>
                  <a:ext uri="{FF2B5EF4-FFF2-40B4-BE49-F238E27FC236}">
                    <a16:creationId xmlns:a16="http://schemas.microsoft.com/office/drawing/2014/main" id="{55D4AE11-7DB4-AF8E-5004-72D32D8DF213}"/>
                  </a:ext>
                </a:extLst>
              </p:cNvPr>
              <p:cNvSpPr/>
              <p:nvPr/>
            </p:nvSpPr>
            <p:spPr>
              <a:xfrm>
                <a:off x="527051" y="4867278"/>
                <a:ext cx="190496" cy="188915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40"/>
                  <a:gd name="f4" fmla="val 20"/>
                  <a:gd name="f5" fmla="val 9"/>
                  <a:gd name="f6" fmla="val 31"/>
                  <a:gd name="f7" fmla="val 4"/>
                  <a:gd name="f8" fmla="val 11"/>
                  <a:gd name="f9" fmla="val 29"/>
                  <a:gd name="f10" fmla="val 36"/>
                  <a:gd name="f11" fmla="*/ f0 1 40"/>
                  <a:gd name="f12" fmla="*/ f1 1 40"/>
                  <a:gd name="f13" fmla="+- f3 0 f2"/>
                  <a:gd name="f14" fmla="*/ f13 1 40"/>
                  <a:gd name="f15" fmla="*/ 0 1 f14"/>
                  <a:gd name="f16" fmla="*/ f3 1 f14"/>
                  <a:gd name="f17" fmla="*/ f15 f11 1"/>
                  <a:gd name="f18" fmla="*/ f16 f11 1"/>
                  <a:gd name="f19" fmla="*/ f16 f12 1"/>
                  <a:gd name="f20" fmla="*/ f15 f12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17" t="f20" r="f18" b="f19"/>
                <a:pathLst>
                  <a:path w="40" h="40">
                    <a:moveTo>
                      <a:pt x="f4" y="f3"/>
                    </a:moveTo>
                    <a:cubicBezTo>
                      <a:pt x="f5" y="f3"/>
                      <a:pt x="f2" y="f6"/>
                      <a:pt x="f2" y="f4"/>
                    </a:cubicBezTo>
                    <a:cubicBezTo>
                      <a:pt x="f2" y="f5"/>
                      <a:pt x="f5" y="f2"/>
                      <a:pt x="f4" y="f2"/>
                    </a:cubicBezTo>
                    <a:cubicBezTo>
                      <a:pt x="f6" y="f2"/>
                      <a:pt x="f3" y="f5"/>
                      <a:pt x="f3" y="f4"/>
                    </a:cubicBezTo>
                    <a:cubicBezTo>
                      <a:pt x="f3" y="f6"/>
                      <a:pt x="f6" y="f3"/>
                      <a:pt x="f4" y="f3"/>
                    </a:cubicBezTo>
                    <a:close/>
                    <a:moveTo>
                      <a:pt x="f4" y="f7"/>
                    </a:moveTo>
                    <a:cubicBezTo>
                      <a:pt x="f8" y="f7"/>
                      <a:pt x="f7" y="f8"/>
                      <a:pt x="f7" y="f4"/>
                    </a:cubicBezTo>
                    <a:cubicBezTo>
                      <a:pt x="f7" y="f9"/>
                      <a:pt x="f8" y="f10"/>
                      <a:pt x="f4" y="f10"/>
                    </a:cubicBezTo>
                    <a:cubicBezTo>
                      <a:pt x="f9" y="f10"/>
                      <a:pt x="f10" y="f9"/>
                      <a:pt x="f10" y="f4"/>
                    </a:cubicBezTo>
                    <a:cubicBezTo>
                      <a:pt x="f10" y="f8"/>
                      <a:pt x="f9" y="f7"/>
                      <a:pt x="f4" y="f7"/>
                    </a:cubicBezTo>
                    <a:close/>
                  </a:path>
                </a:pathLst>
              </a:custGeom>
              <a:gradFill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cap="flat">
                <a:noFill/>
                <a:prstDash val="solid"/>
              </a:ln>
            </p:spPr>
            <p:txBody>
              <a:bodyPr vert="horz" wrap="square" lIns="0" tIns="0" rIns="0" bIns="0" anchor="t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l-GR" sz="1800" b="0" i="0" u="none" strike="noStrike" kern="1200" cap="none" spc="0" baseline="0">
                  <a:solidFill>
                    <a:srgbClr val="000000"/>
                  </a:solidFill>
                  <a:uFillTx/>
                  <a:latin typeface="Calibri"/>
                </a:endParaRPr>
              </a:p>
            </p:txBody>
          </p:sp>
          <p:sp>
            <p:nvSpPr>
              <p:cNvPr id="26" name="Freeform 26">
                <a:extLst>
                  <a:ext uri="{FF2B5EF4-FFF2-40B4-BE49-F238E27FC236}">
                    <a16:creationId xmlns:a16="http://schemas.microsoft.com/office/drawing/2014/main" id="{3BE1C6E7-A898-4E32-7774-6EF7310C8A7F}"/>
                  </a:ext>
                </a:extLst>
              </p:cNvPr>
              <p:cNvSpPr/>
              <p:nvPr/>
            </p:nvSpPr>
            <p:spPr>
              <a:xfrm>
                <a:off x="309560" y="5422904"/>
                <a:ext cx="374647" cy="1425577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236"/>
                  <a:gd name="f4" fmla="val 898"/>
                  <a:gd name="f5" fmla="val 18"/>
                  <a:gd name="f6" fmla="val 515"/>
                  <a:gd name="f7" fmla="val 3"/>
                  <a:gd name="f8" fmla="val 512"/>
                  <a:gd name="f9" fmla="val 221"/>
                  <a:gd name="f10" fmla="val 6"/>
                  <a:gd name="f11" fmla="val 518"/>
                  <a:gd name="f12" fmla="*/ f0 1 236"/>
                  <a:gd name="f13" fmla="*/ f1 1 898"/>
                  <a:gd name="f14" fmla="+- f4 0 f2"/>
                  <a:gd name="f15" fmla="+- f3 0 f2"/>
                  <a:gd name="f16" fmla="*/ f15 1 236"/>
                  <a:gd name="f17" fmla="*/ f14 1 898"/>
                  <a:gd name="f18" fmla="*/ 0 1 f16"/>
                  <a:gd name="f19" fmla="*/ f3 1 f16"/>
                  <a:gd name="f20" fmla="*/ 0 1 f17"/>
                  <a:gd name="f21" fmla="*/ f4 1 f17"/>
                  <a:gd name="f22" fmla="*/ f18 f12 1"/>
                  <a:gd name="f23" fmla="*/ f19 f12 1"/>
                  <a:gd name="f24" fmla="*/ f21 f13 1"/>
                  <a:gd name="f25" fmla="*/ f20 f13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22" t="f25" r="f23" b="f24"/>
                <a:pathLst>
                  <a:path w="236" h="898">
                    <a:moveTo>
                      <a:pt x="f5" y="f4"/>
                    </a:moveTo>
                    <a:lnTo>
                      <a:pt x="f2" y="f4"/>
                    </a:lnTo>
                    <a:lnTo>
                      <a:pt x="f2" y="f6"/>
                    </a:lnTo>
                    <a:lnTo>
                      <a:pt x="f7" y="f8"/>
                    </a:lnTo>
                    <a:lnTo>
                      <a:pt x="f9" y="f2"/>
                    </a:lnTo>
                    <a:lnTo>
                      <a:pt x="f3" y="f10"/>
                    </a:lnTo>
                    <a:lnTo>
                      <a:pt x="f5" y="f11"/>
                    </a:lnTo>
                    <a:lnTo>
                      <a:pt x="f5" y="f4"/>
                    </a:lnTo>
                    <a:close/>
                  </a:path>
                </a:pathLst>
              </a:custGeom>
              <a:gradFill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cap="flat">
                <a:noFill/>
                <a:prstDash val="solid"/>
              </a:ln>
            </p:spPr>
            <p:txBody>
              <a:bodyPr vert="horz" wrap="square" lIns="0" tIns="0" rIns="0" bIns="0" anchor="t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l-GR" sz="1800" b="0" i="0" u="none" strike="noStrike" kern="1200" cap="none" spc="0" baseline="0">
                  <a:solidFill>
                    <a:srgbClr val="000000"/>
                  </a:solidFill>
                  <a:uFillTx/>
                  <a:latin typeface="Calibri"/>
                </a:endParaRPr>
              </a:p>
            </p:txBody>
          </p:sp>
          <p:sp>
            <p:nvSpPr>
              <p:cNvPr id="27" name="Freeform 27">
                <a:extLst>
                  <a:ext uri="{FF2B5EF4-FFF2-40B4-BE49-F238E27FC236}">
                    <a16:creationId xmlns:a16="http://schemas.microsoft.com/office/drawing/2014/main" id="{D49E1B30-23DB-3794-EDBB-8FD6BFE13E7C}"/>
                  </a:ext>
                </a:extLst>
              </p:cNvPr>
              <p:cNvSpPr/>
              <p:nvPr/>
            </p:nvSpPr>
            <p:spPr>
              <a:xfrm>
                <a:off x="569908" y="5945191"/>
                <a:ext cx="152403" cy="912808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96"/>
                  <a:gd name="f4" fmla="val 575"/>
                  <a:gd name="f5" fmla="val 15"/>
                  <a:gd name="f6" fmla="val 569"/>
                  <a:gd name="f7" fmla="val 81"/>
                  <a:gd name="f8" fmla="val 383"/>
                  <a:gd name="f9" fmla="val 386"/>
                  <a:gd name="f10" fmla="*/ f0 1 96"/>
                  <a:gd name="f11" fmla="*/ f1 1 575"/>
                  <a:gd name="f12" fmla="+- f4 0 f2"/>
                  <a:gd name="f13" fmla="+- f3 0 f2"/>
                  <a:gd name="f14" fmla="*/ f13 1 96"/>
                  <a:gd name="f15" fmla="*/ f12 1 575"/>
                  <a:gd name="f16" fmla="*/ 0 1 f14"/>
                  <a:gd name="f17" fmla="*/ f3 1 f14"/>
                  <a:gd name="f18" fmla="*/ 0 1 f15"/>
                  <a:gd name="f19" fmla="*/ f4 1 f15"/>
                  <a:gd name="f20" fmla="*/ f16 f10 1"/>
                  <a:gd name="f21" fmla="*/ f17 f10 1"/>
                  <a:gd name="f22" fmla="*/ f19 f11 1"/>
                  <a:gd name="f23" fmla="*/ f18 f11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20" t="f23" r="f21" b="f22"/>
                <a:pathLst>
                  <a:path w="96" h="575">
                    <a:moveTo>
                      <a:pt x="f5" y="f4"/>
                    </a:moveTo>
                    <a:lnTo>
                      <a:pt x="f2" y="f6"/>
                    </a:lnTo>
                    <a:lnTo>
                      <a:pt x="f7" y="f8"/>
                    </a:lnTo>
                    <a:lnTo>
                      <a:pt x="f7" y="f2"/>
                    </a:lnTo>
                    <a:lnTo>
                      <a:pt x="f3" y="f2"/>
                    </a:lnTo>
                    <a:lnTo>
                      <a:pt x="f3" y="f9"/>
                    </a:lnTo>
                    <a:lnTo>
                      <a:pt x="f5" y="f4"/>
                    </a:lnTo>
                    <a:close/>
                  </a:path>
                </a:pathLst>
              </a:custGeom>
              <a:gradFill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cap="flat">
                <a:noFill/>
                <a:prstDash val="solid"/>
              </a:ln>
            </p:spPr>
            <p:txBody>
              <a:bodyPr vert="horz" wrap="square" lIns="0" tIns="0" rIns="0" bIns="0" anchor="t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l-GR" sz="1800" b="0" i="0" u="none" strike="noStrike" kern="1200" cap="none" spc="0" baseline="0">
                  <a:solidFill>
                    <a:srgbClr val="000000"/>
                  </a:solidFill>
                  <a:uFillTx/>
                  <a:latin typeface="Calibri"/>
                </a:endParaRPr>
              </a:p>
            </p:txBody>
          </p:sp>
          <p:sp>
            <p:nvSpPr>
              <p:cNvPr id="28" name="Freeform 28">
                <a:extLst>
                  <a:ext uri="{FF2B5EF4-FFF2-40B4-BE49-F238E27FC236}">
                    <a16:creationId xmlns:a16="http://schemas.microsoft.com/office/drawing/2014/main" id="{F9C3FB9C-5065-0972-FEEA-D91EC9CE22BC}"/>
                  </a:ext>
                </a:extLst>
              </p:cNvPr>
              <p:cNvSpPr/>
              <p:nvPr/>
            </p:nvSpPr>
            <p:spPr>
              <a:xfrm>
                <a:off x="612776" y="5246690"/>
                <a:ext cx="190496" cy="190496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40"/>
                  <a:gd name="f4" fmla="val 20"/>
                  <a:gd name="f5" fmla="val 9"/>
                  <a:gd name="f6" fmla="val 31"/>
                  <a:gd name="f7" fmla="val 4"/>
                  <a:gd name="f8" fmla="val 12"/>
                  <a:gd name="f9" fmla="val 11"/>
                  <a:gd name="f10" fmla="val 29"/>
                  <a:gd name="f11" fmla="val 36"/>
                  <a:gd name="f12" fmla="*/ f0 1 40"/>
                  <a:gd name="f13" fmla="*/ f1 1 40"/>
                  <a:gd name="f14" fmla="+- f3 0 f2"/>
                  <a:gd name="f15" fmla="*/ f14 1 40"/>
                  <a:gd name="f16" fmla="*/ 0 1 f15"/>
                  <a:gd name="f17" fmla="*/ f3 1 f15"/>
                  <a:gd name="f18" fmla="*/ f16 f12 1"/>
                  <a:gd name="f19" fmla="*/ f17 f12 1"/>
                  <a:gd name="f20" fmla="*/ f17 f13 1"/>
                  <a:gd name="f21" fmla="*/ f16 f13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18" t="f21" r="f19" b="f20"/>
                <a:pathLst>
                  <a:path w="40" h="40">
                    <a:moveTo>
                      <a:pt x="f4" y="f3"/>
                    </a:moveTo>
                    <a:cubicBezTo>
                      <a:pt x="f5" y="f3"/>
                      <a:pt x="f2" y="f6"/>
                      <a:pt x="f2" y="f4"/>
                    </a:cubicBezTo>
                    <a:cubicBezTo>
                      <a:pt x="f2" y="f5"/>
                      <a:pt x="f5" y="f2"/>
                      <a:pt x="f4" y="f2"/>
                    </a:cubicBezTo>
                    <a:cubicBezTo>
                      <a:pt x="f6" y="f2"/>
                      <a:pt x="f3" y="f5"/>
                      <a:pt x="f3" y="f4"/>
                    </a:cubicBezTo>
                    <a:cubicBezTo>
                      <a:pt x="f3" y="f6"/>
                      <a:pt x="f6" y="f3"/>
                      <a:pt x="f4" y="f3"/>
                    </a:cubicBezTo>
                    <a:close/>
                    <a:moveTo>
                      <a:pt x="f4" y="f7"/>
                    </a:moveTo>
                    <a:cubicBezTo>
                      <a:pt x="f8" y="f7"/>
                      <a:pt x="f7" y="f9"/>
                      <a:pt x="f7" y="f4"/>
                    </a:cubicBezTo>
                    <a:cubicBezTo>
                      <a:pt x="f7" y="f10"/>
                      <a:pt x="f8" y="f11"/>
                      <a:pt x="f4" y="f11"/>
                    </a:cubicBezTo>
                    <a:cubicBezTo>
                      <a:pt x="f10" y="f11"/>
                      <a:pt x="f11" y="f10"/>
                      <a:pt x="f11" y="f4"/>
                    </a:cubicBezTo>
                    <a:cubicBezTo>
                      <a:pt x="f11" y="f9"/>
                      <a:pt x="f10" y="f7"/>
                      <a:pt x="f4" y="f7"/>
                    </a:cubicBezTo>
                    <a:close/>
                  </a:path>
                </a:pathLst>
              </a:custGeom>
              <a:gradFill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cap="flat">
                <a:noFill/>
                <a:prstDash val="solid"/>
              </a:ln>
            </p:spPr>
            <p:txBody>
              <a:bodyPr vert="horz" wrap="square" lIns="0" tIns="0" rIns="0" bIns="0" anchor="t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l-GR" sz="1800" b="0" i="0" u="none" strike="noStrike" kern="1200" cap="none" spc="0" baseline="0">
                  <a:solidFill>
                    <a:srgbClr val="000000"/>
                  </a:solidFill>
                  <a:uFillTx/>
                  <a:latin typeface="Calibri"/>
                </a:endParaRPr>
              </a:p>
            </p:txBody>
          </p:sp>
          <p:sp>
            <p:nvSpPr>
              <p:cNvPr id="29" name="Freeform 29">
                <a:extLst>
                  <a:ext uri="{FF2B5EF4-FFF2-40B4-BE49-F238E27FC236}">
                    <a16:creationId xmlns:a16="http://schemas.microsoft.com/office/drawing/2014/main" id="{888F8DA3-9D00-57B1-826B-1FA4C4E1A309}"/>
                  </a:ext>
                </a:extLst>
              </p:cNvPr>
              <p:cNvSpPr/>
              <p:nvPr/>
            </p:nvSpPr>
            <p:spPr>
              <a:xfrm>
                <a:off x="612776" y="5764213"/>
                <a:ext cx="190496" cy="190496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40"/>
                  <a:gd name="f4" fmla="val 20"/>
                  <a:gd name="f5" fmla="val 9"/>
                  <a:gd name="f6" fmla="val 31"/>
                  <a:gd name="f7" fmla="val 4"/>
                  <a:gd name="f8" fmla="val 12"/>
                  <a:gd name="f9" fmla="val 11"/>
                  <a:gd name="f10" fmla="val 29"/>
                  <a:gd name="f11" fmla="val 36"/>
                  <a:gd name="f12" fmla="*/ f0 1 40"/>
                  <a:gd name="f13" fmla="*/ f1 1 40"/>
                  <a:gd name="f14" fmla="+- f3 0 f2"/>
                  <a:gd name="f15" fmla="*/ f14 1 40"/>
                  <a:gd name="f16" fmla="*/ 0 1 f15"/>
                  <a:gd name="f17" fmla="*/ f3 1 f15"/>
                  <a:gd name="f18" fmla="*/ f16 f12 1"/>
                  <a:gd name="f19" fmla="*/ f17 f12 1"/>
                  <a:gd name="f20" fmla="*/ f17 f13 1"/>
                  <a:gd name="f21" fmla="*/ f16 f13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18" t="f21" r="f19" b="f20"/>
                <a:pathLst>
                  <a:path w="40" h="40">
                    <a:moveTo>
                      <a:pt x="f4" y="f3"/>
                    </a:moveTo>
                    <a:cubicBezTo>
                      <a:pt x="f5" y="f3"/>
                      <a:pt x="f2" y="f6"/>
                      <a:pt x="f2" y="f4"/>
                    </a:cubicBezTo>
                    <a:cubicBezTo>
                      <a:pt x="f2" y="f5"/>
                      <a:pt x="f5" y="f2"/>
                      <a:pt x="f4" y="f2"/>
                    </a:cubicBezTo>
                    <a:cubicBezTo>
                      <a:pt x="f6" y="f2"/>
                      <a:pt x="f3" y="f5"/>
                      <a:pt x="f3" y="f4"/>
                    </a:cubicBezTo>
                    <a:cubicBezTo>
                      <a:pt x="f3" y="f6"/>
                      <a:pt x="f6" y="f3"/>
                      <a:pt x="f4" y="f3"/>
                    </a:cubicBezTo>
                    <a:close/>
                    <a:moveTo>
                      <a:pt x="f4" y="f7"/>
                    </a:moveTo>
                    <a:cubicBezTo>
                      <a:pt x="f8" y="f7"/>
                      <a:pt x="f7" y="f9"/>
                      <a:pt x="f7" y="f4"/>
                    </a:cubicBezTo>
                    <a:cubicBezTo>
                      <a:pt x="f7" y="f10"/>
                      <a:pt x="f8" y="f11"/>
                      <a:pt x="f4" y="f11"/>
                    </a:cubicBezTo>
                    <a:cubicBezTo>
                      <a:pt x="f10" y="f11"/>
                      <a:pt x="f11" y="f10"/>
                      <a:pt x="f11" y="f4"/>
                    </a:cubicBezTo>
                    <a:cubicBezTo>
                      <a:pt x="f11" y="f9"/>
                      <a:pt x="f10" y="f7"/>
                      <a:pt x="f4" y="f7"/>
                    </a:cubicBezTo>
                    <a:close/>
                  </a:path>
                </a:pathLst>
              </a:custGeom>
              <a:gradFill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cap="flat">
                <a:noFill/>
                <a:prstDash val="solid"/>
              </a:ln>
            </p:spPr>
            <p:txBody>
              <a:bodyPr vert="horz" wrap="square" lIns="0" tIns="0" rIns="0" bIns="0" anchor="t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l-GR" sz="1800" b="0" i="0" u="none" strike="noStrike" kern="1200" cap="none" spc="0" baseline="0">
                  <a:solidFill>
                    <a:srgbClr val="000000"/>
                  </a:solidFill>
                  <a:uFillTx/>
                  <a:latin typeface="Calibri"/>
                </a:endParaRPr>
              </a:p>
            </p:txBody>
          </p:sp>
          <p:sp>
            <p:nvSpPr>
              <p:cNvPr id="30" name="Freeform 30">
                <a:extLst>
                  <a:ext uri="{FF2B5EF4-FFF2-40B4-BE49-F238E27FC236}">
                    <a16:creationId xmlns:a16="http://schemas.microsoft.com/office/drawing/2014/main" id="{80852944-9BFA-F1A6-6ACD-F803A4024F72}"/>
                  </a:ext>
                </a:extLst>
              </p:cNvPr>
              <p:cNvSpPr/>
              <p:nvPr/>
            </p:nvSpPr>
            <p:spPr>
              <a:xfrm>
                <a:off x="669926" y="6330948"/>
                <a:ext cx="417515" cy="517522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263"/>
                  <a:gd name="f4" fmla="val 326"/>
                  <a:gd name="f5" fmla="val 15"/>
                  <a:gd name="f6" fmla="val 320"/>
                  <a:gd name="f7" fmla="val 45"/>
                  <a:gd name="f8" fmla="val 206"/>
                  <a:gd name="f9" fmla="val 48"/>
                  <a:gd name="f10" fmla="val 254"/>
                  <a:gd name="f11" fmla="val 12"/>
                  <a:gd name="f12" fmla="val 60"/>
                  <a:gd name="f13" fmla="val 215"/>
                  <a:gd name="f14" fmla="*/ f0 1 263"/>
                  <a:gd name="f15" fmla="*/ f1 1 326"/>
                  <a:gd name="f16" fmla="+- f4 0 f2"/>
                  <a:gd name="f17" fmla="+- f3 0 f2"/>
                  <a:gd name="f18" fmla="*/ f17 1 263"/>
                  <a:gd name="f19" fmla="*/ f16 1 326"/>
                  <a:gd name="f20" fmla="*/ 0 1 f18"/>
                  <a:gd name="f21" fmla="*/ f3 1 f18"/>
                  <a:gd name="f22" fmla="*/ 0 1 f19"/>
                  <a:gd name="f23" fmla="*/ f4 1 f19"/>
                  <a:gd name="f24" fmla="*/ f20 f14 1"/>
                  <a:gd name="f25" fmla="*/ f21 f14 1"/>
                  <a:gd name="f26" fmla="*/ f23 f15 1"/>
                  <a:gd name="f27" fmla="*/ f22 f15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24" t="f27" r="f25" b="f26"/>
                <a:pathLst>
                  <a:path w="263" h="326">
                    <a:moveTo>
                      <a:pt x="f5" y="f4"/>
                    </a:moveTo>
                    <a:lnTo>
                      <a:pt x="f2" y="f6"/>
                    </a:lnTo>
                    <a:lnTo>
                      <a:pt x="f7" y="f8"/>
                    </a:lnTo>
                    <a:lnTo>
                      <a:pt x="f9" y="f8"/>
                    </a:lnTo>
                    <a:lnTo>
                      <a:pt x="f10" y="f2"/>
                    </a:lnTo>
                    <a:lnTo>
                      <a:pt x="f3" y="f11"/>
                    </a:lnTo>
                    <a:lnTo>
                      <a:pt x="f12" y="f13"/>
                    </a:lnTo>
                    <a:lnTo>
                      <a:pt x="f5" y="f4"/>
                    </a:lnTo>
                    <a:close/>
                  </a:path>
                </a:pathLst>
              </a:custGeom>
              <a:gradFill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cap="flat">
                <a:noFill/>
                <a:prstDash val="solid"/>
              </a:ln>
            </p:spPr>
            <p:txBody>
              <a:bodyPr vert="horz" wrap="square" lIns="0" tIns="0" rIns="0" bIns="0" anchor="t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l-GR" sz="1800" b="0" i="0" u="none" strike="noStrike" kern="1200" cap="none" spc="0" baseline="0">
                  <a:solidFill>
                    <a:srgbClr val="000000"/>
                  </a:solidFill>
                  <a:uFillTx/>
                  <a:latin typeface="Calibri"/>
                </a:endParaRPr>
              </a:p>
            </p:txBody>
          </p:sp>
          <p:sp>
            <p:nvSpPr>
              <p:cNvPr id="31" name="Freeform 31">
                <a:extLst>
                  <a:ext uri="{FF2B5EF4-FFF2-40B4-BE49-F238E27FC236}">
                    <a16:creationId xmlns:a16="http://schemas.microsoft.com/office/drawing/2014/main" id="{19E0C311-7AA6-80AE-0F56-4F24626D92D8}"/>
                  </a:ext>
                </a:extLst>
              </p:cNvPr>
              <p:cNvSpPr/>
              <p:nvPr/>
            </p:nvSpPr>
            <p:spPr>
              <a:xfrm>
                <a:off x="1049338" y="6221413"/>
                <a:ext cx="157167" cy="147639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33"/>
                  <a:gd name="f4" fmla="val 31"/>
                  <a:gd name="f5" fmla="val 16"/>
                  <a:gd name="f6" fmla="val 12"/>
                  <a:gd name="f7" fmla="val 8"/>
                  <a:gd name="f8" fmla="val 29"/>
                  <a:gd name="f9" fmla="val 5"/>
                  <a:gd name="f10" fmla="val 26"/>
                  <a:gd name="f11" fmla="val 2"/>
                  <a:gd name="f12" fmla="val 24"/>
                  <a:gd name="f13" fmla="val 20"/>
                  <a:gd name="f14" fmla="val 15"/>
                  <a:gd name="f15" fmla="val 11"/>
                  <a:gd name="f16" fmla="val 7"/>
                  <a:gd name="f17" fmla="val 4"/>
                  <a:gd name="f18" fmla="val 1"/>
                  <a:gd name="f19" fmla="val 27"/>
                  <a:gd name="f20" fmla="val 10"/>
                  <a:gd name="f21" fmla="val 13"/>
                  <a:gd name="f22" fmla="val 6"/>
                  <a:gd name="f23" fmla="val 9"/>
                  <a:gd name="f24" fmla="val 19"/>
                  <a:gd name="f25" fmla="val 21"/>
                  <a:gd name="f26" fmla="val 22"/>
                  <a:gd name="f27" fmla="*/ f0 1 33"/>
                  <a:gd name="f28" fmla="*/ f1 1 31"/>
                  <a:gd name="f29" fmla="+- f4 0 f2"/>
                  <a:gd name="f30" fmla="+- f3 0 f2"/>
                  <a:gd name="f31" fmla="*/ f30 1 33"/>
                  <a:gd name="f32" fmla="*/ f29 1 31"/>
                  <a:gd name="f33" fmla="*/ 0 1 f31"/>
                  <a:gd name="f34" fmla="*/ f3 1 f31"/>
                  <a:gd name="f35" fmla="*/ 0 1 f32"/>
                  <a:gd name="f36" fmla="*/ f4 1 f32"/>
                  <a:gd name="f37" fmla="*/ f33 f27 1"/>
                  <a:gd name="f38" fmla="*/ f34 f27 1"/>
                  <a:gd name="f39" fmla="*/ f36 f28 1"/>
                  <a:gd name="f40" fmla="*/ f35 f28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37" t="f40" r="f38" b="f39"/>
                <a:pathLst>
                  <a:path w="33" h="31">
                    <a:moveTo>
                      <a:pt x="f5" y="f4"/>
                    </a:moveTo>
                    <a:cubicBezTo>
                      <a:pt x="f6" y="f4"/>
                      <a:pt x="f7" y="f8"/>
                      <a:pt x="f9" y="f10"/>
                    </a:cubicBezTo>
                    <a:cubicBezTo>
                      <a:pt x="f11" y="f12"/>
                      <a:pt x="f2" y="f13"/>
                      <a:pt x="f2" y="f14"/>
                    </a:cubicBezTo>
                    <a:cubicBezTo>
                      <a:pt x="f2" y="f15"/>
                      <a:pt x="f11" y="f16"/>
                      <a:pt x="f9" y="f17"/>
                    </a:cubicBezTo>
                    <a:cubicBezTo>
                      <a:pt x="f7" y="f18"/>
                      <a:pt x="f6" y="f2"/>
                      <a:pt x="f5" y="f2"/>
                    </a:cubicBezTo>
                    <a:cubicBezTo>
                      <a:pt x="f13" y="f2"/>
                      <a:pt x="f12" y="f18"/>
                      <a:pt x="f19" y="f17"/>
                    </a:cubicBezTo>
                    <a:cubicBezTo>
                      <a:pt x="f3" y="f20"/>
                      <a:pt x="f3" y="f13"/>
                      <a:pt x="f19" y="f10"/>
                    </a:cubicBezTo>
                    <a:cubicBezTo>
                      <a:pt x="f12" y="f8"/>
                      <a:pt x="f13" y="f4"/>
                      <a:pt x="f5" y="f4"/>
                    </a:cubicBezTo>
                    <a:close/>
                    <a:moveTo>
                      <a:pt x="f5" y="f17"/>
                    </a:moveTo>
                    <a:cubicBezTo>
                      <a:pt x="f21" y="f17"/>
                      <a:pt x="f20" y="f9"/>
                      <a:pt x="f7" y="f16"/>
                    </a:cubicBezTo>
                    <a:cubicBezTo>
                      <a:pt x="f22" y="f23"/>
                      <a:pt x="f17" y="f6"/>
                      <a:pt x="f17" y="f14"/>
                    </a:cubicBezTo>
                    <a:cubicBezTo>
                      <a:pt x="f17" y="f24"/>
                      <a:pt x="f22" y="f25"/>
                      <a:pt x="f7" y="f12"/>
                    </a:cubicBezTo>
                    <a:cubicBezTo>
                      <a:pt x="f20" y="f10"/>
                      <a:pt x="f21" y="f19"/>
                      <a:pt x="f5" y="f19"/>
                    </a:cubicBezTo>
                    <a:cubicBezTo>
                      <a:pt x="f24" y="f19"/>
                      <a:pt x="f26" y="f10"/>
                      <a:pt x="f12" y="f12"/>
                    </a:cubicBezTo>
                    <a:cubicBezTo>
                      <a:pt x="f8" y="f24"/>
                      <a:pt x="f8" y="f6"/>
                      <a:pt x="f12" y="f16"/>
                    </a:cubicBezTo>
                    <a:cubicBezTo>
                      <a:pt x="f26" y="f9"/>
                      <a:pt x="f24" y="f17"/>
                      <a:pt x="f5" y="f17"/>
                    </a:cubicBezTo>
                    <a:close/>
                  </a:path>
                </a:pathLst>
              </a:custGeom>
              <a:gradFill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cap="flat">
                <a:noFill/>
                <a:prstDash val="solid"/>
              </a:ln>
            </p:spPr>
            <p:txBody>
              <a:bodyPr vert="horz" wrap="square" lIns="0" tIns="0" rIns="0" bIns="0" anchor="t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l-GR" sz="1800" b="0" i="0" u="none" strike="noStrike" kern="1200" cap="none" spc="0" baseline="0">
                  <a:solidFill>
                    <a:srgbClr val="000000"/>
                  </a:solidFill>
                  <a:uFillTx/>
                  <a:latin typeface="Calibri"/>
                </a:endParaRPr>
              </a:p>
            </p:txBody>
          </p:sp>
        </p:grpSp>
        <p:grpSp>
          <p:nvGrpSpPr>
            <p:cNvPr id="32" name="Group 9">
              <a:extLst>
                <a:ext uri="{FF2B5EF4-FFF2-40B4-BE49-F238E27FC236}">
                  <a16:creationId xmlns:a16="http://schemas.microsoft.com/office/drawing/2014/main" id="{79AC1B4D-5595-79C8-6166-7B207E54F362}"/>
                </a:ext>
              </a:extLst>
            </p:cNvPr>
            <p:cNvGrpSpPr/>
            <p:nvPr/>
          </p:nvGrpSpPr>
          <p:grpSpPr>
            <a:xfrm>
              <a:off x="11364913" y="0"/>
              <a:ext cx="674679" cy="6848481"/>
              <a:chOff x="11364913" y="0"/>
              <a:chExt cx="674679" cy="6848481"/>
            </a:xfrm>
          </p:grpSpPr>
          <p:sp>
            <p:nvSpPr>
              <p:cNvPr id="33" name="Freeform 32">
                <a:extLst>
                  <a:ext uri="{FF2B5EF4-FFF2-40B4-BE49-F238E27FC236}">
                    <a16:creationId xmlns:a16="http://schemas.microsoft.com/office/drawing/2014/main" id="{7871B011-C7FE-7F4D-5BE9-BCECCBC08697}"/>
                  </a:ext>
                </a:extLst>
              </p:cNvPr>
              <p:cNvSpPr/>
              <p:nvPr/>
            </p:nvSpPr>
            <p:spPr>
              <a:xfrm>
                <a:off x="11483977" y="0"/>
                <a:ext cx="417515" cy="512758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263"/>
                  <a:gd name="f4" fmla="val 323"/>
                  <a:gd name="f5" fmla="val 12"/>
                  <a:gd name="f6" fmla="val 314"/>
                  <a:gd name="f7" fmla="val 203"/>
                  <a:gd name="f8" fmla="val 108"/>
                  <a:gd name="f9" fmla="val 248"/>
                  <a:gd name="f10" fmla="val 6"/>
                  <a:gd name="f11" fmla="val 218"/>
                  <a:gd name="f12" fmla="val 117"/>
                  <a:gd name="f13" fmla="*/ f0 1 263"/>
                  <a:gd name="f14" fmla="*/ f1 1 323"/>
                  <a:gd name="f15" fmla="+- f4 0 f2"/>
                  <a:gd name="f16" fmla="+- f3 0 f2"/>
                  <a:gd name="f17" fmla="*/ f16 1 263"/>
                  <a:gd name="f18" fmla="*/ f15 1 323"/>
                  <a:gd name="f19" fmla="*/ 0 1 f17"/>
                  <a:gd name="f20" fmla="*/ f3 1 f17"/>
                  <a:gd name="f21" fmla="*/ 0 1 f18"/>
                  <a:gd name="f22" fmla="*/ f4 1 f18"/>
                  <a:gd name="f23" fmla="*/ f19 f13 1"/>
                  <a:gd name="f24" fmla="*/ f20 f13 1"/>
                  <a:gd name="f25" fmla="*/ f22 f14 1"/>
                  <a:gd name="f26" fmla="*/ f21 f14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23" t="f26" r="f24" b="f25"/>
                <a:pathLst>
                  <a:path w="263" h="323">
                    <a:moveTo>
                      <a:pt x="f5" y="f4"/>
                    </a:moveTo>
                    <a:lnTo>
                      <a:pt x="f2" y="f6"/>
                    </a:lnTo>
                    <a:lnTo>
                      <a:pt x="f7" y="f8"/>
                    </a:lnTo>
                    <a:lnTo>
                      <a:pt x="f9" y="f2"/>
                    </a:lnTo>
                    <a:lnTo>
                      <a:pt x="f3" y="f10"/>
                    </a:lnTo>
                    <a:lnTo>
                      <a:pt x="f11" y="f12"/>
                    </a:lnTo>
                    <a:lnTo>
                      <a:pt x="f11" y="f12"/>
                    </a:lnTo>
                    <a:lnTo>
                      <a:pt x="f5" y="f4"/>
                    </a:ln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cap="flat">
                <a:noFill/>
                <a:prstDash val="solid"/>
              </a:ln>
            </p:spPr>
            <p:txBody>
              <a:bodyPr vert="horz" wrap="square" lIns="0" tIns="0" rIns="0" bIns="0" anchor="t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l-GR" sz="1800" b="0" i="0" u="none" strike="noStrike" kern="1200" cap="none" spc="0" baseline="0">
                  <a:solidFill>
                    <a:srgbClr val="000000"/>
                  </a:solidFill>
                  <a:uFillTx/>
                  <a:latin typeface="Calibri"/>
                </a:endParaRPr>
              </a:p>
            </p:txBody>
          </p:sp>
          <p:sp>
            <p:nvSpPr>
              <p:cNvPr id="34" name="Freeform 33">
                <a:extLst>
                  <a:ext uri="{FF2B5EF4-FFF2-40B4-BE49-F238E27FC236}">
                    <a16:creationId xmlns:a16="http://schemas.microsoft.com/office/drawing/2014/main" id="{1499156B-E102-E913-C0E3-59854FFD67BE}"/>
                  </a:ext>
                </a:extLst>
              </p:cNvPr>
              <p:cNvSpPr/>
              <p:nvPr/>
            </p:nvSpPr>
            <p:spPr>
              <a:xfrm>
                <a:off x="11364913" y="474665"/>
                <a:ext cx="157167" cy="152403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33"/>
                  <a:gd name="f4" fmla="val 32"/>
                  <a:gd name="f5" fmla="val 17"/>
                  <a:gd name="f6" fmla="val 13"/>
                  <a:gd name="f7" fmla="val 9"/>
                  <a:gd name="f8" fmla="val 30"/>
                  <a:gd name="f9" fmla="val 6"/>
                  <a:gd name="f10" fmla="val 27"/>
                  <a:gd name="f11" fmla="val 21"/>
                  <a:gd name="f12" fmla="val 11"/>
                  <a:gd name="f13" fmla="val 5"/>
                  <a:gd name="f14" fmla="val 2"/>
                  <a:gd name="f15" fmla="val 25"/>
                  <a:gd name="f16" fmla="val 28"/>
                  <a:gd name="f17" fmla="val 31"/>
                  <a:gd name="f18" fmla="val 8"/>
                  <a:gd name="f19" fmla="val 12"/>
                  <a:gd name="f20" fmla="val 16"/>
                  <a:gd name="f21" fmla="val 20"/>
                  <a:gd name="f22" fmla="val 24"/>
                  <a:gd name="f23" fmla="val 4"/>
                  <a:gd name="f24" fmla="val 14"/>
                  <a:gd name="f25" fmla="val 23"/>
                  <a:gd name="f26" fmla="val 26"/>
                  <a:gd name="f27" fmla="*/ f0 1 33"/>
                  <a:gd name="f28" fmla="*/ f1 1 32"/>
                  <a:gd name="f29" fmla="+- f4 0 f2"/>
                  <a:gd name="f30" fmla="+- f3 0 f2"/>
                  <a:gd name="f31" fmla="*/ f30 1 33"/>
                  <a:gd name="f32" fmla="*/ f29 1 32"/>
                  <a:gd name="f33" fmla="*/ 0 1 f31"/>
                  <a:gd name="f34" fmla="*/ f3 1 f31"/>
                  <a:gd name="f35" fmla="*/ 0 1 f32"/>
                  <a:gd name="f36" fmla="*/ f4 1 f32"/>
                  <a:gd name="f37" fmla="*/ f33 f27 1"/>
                  <a:gd name="f38" fmla="*/ f34 f27 1"/>
                  <a:gd name="f39" fmla="*/ f36 f28 1"/>
                  <a:gd name="f40" fmla="*/ f35 f28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37" t="f40" r="f38" b="f39"/>
                <a:pathLst>
                  <a:path w="33" h="32">
                    <a:moveTo>
                      <a:pt x="f5" y="f4"/>
                    </a:moveTo>
                    <a:cubicBezTo>
                      <a:pt x="f6" y="f4"/>
                      <a:pt x="f7" y="f8"/>
                      <a:pt x="f9" y="f10"/>
                    </a:cubicBezTo>
                    <a:cubicBezTo>
                      <a:pt x="f2" y="f11"/>
                      <a:pt x="f2" y="f12"/>
                      <a:pt x="f9" y="f13"/>
                    </a:cubicBezTo>
                    <a:cubicBezTo>
                      <a:pt x="f7" y="f14"/>
                      <a:pt x="f6" y="f2"/>
                      <a:pt x="f5" y="f2"/>
                    </a:cubicBezTo>
                    <a:cubicBezTo>
                      <a:pt x="f11" y="f2"/>
                      <a:pt x="f15" y="f14"/>
                      <a:pt x="f16" y="f13"/>
                    </a:cubicBezTo>
                    <a:cubicBezTo>
                      <a:pt x="f17" y="f18"/>
                      <a:pt x="f3" y="f19"/>
                      <a:pt x="f3" y="f20"/>
                    </a:cubicBezTo>
                    <a:cubicBezTo>
                      <a:pt x="f3" y="f21"/>
                      <a:pt x="f17" y="f22"/>
                      <a:pt x="f16" y="f10"/>
                    </a:cubicBezTo>
                    <a:cubicBezTo>
                      <a:pt x="f15" y="f8"/>
                      <a:pt x="f11" y="f4"/>
                      <a:pt x="f5" y="f4"/>
                    </a:cubicBezTo>
                    <a:close/>
                    <a:moveTo>
                      <a:pt x="f5" y="f23"/>
                    </a:moveTo>
                    <a:cubicBezTo>
                      <a:pt x="f24" y="f23"/>
                      <a:pt x="f12" y="f9"/>
                      <a:pt x="f7" y="f18"/>
                    </a:cubicBezTo>
                    <a:cubicBezTo>
                      <a:pt x="f23" y="f19"/>
                      <a:pt x="f23" y="f21"/>
                      <a:pt x="f7" y="f22"/>
                    </a:cubicBezTo>
                    <a:cubicBezTo>
                      <a:pt x="f12" y="f10"/>
                      <a:pt x="f24" y="f16"/>
                      <a:pt x="f5" y="f16"/>
                    </a:cubicBezTo>
                    <a:cubicBezTo>
                      <a:pt x="f21" y="f16"/>
                      <a:pt x="f25" y="f10"/>
                      <a:pt x="f26" y="f22"/>
                    </a:cubicBezTo>
                    <a:cubicBezTo>
                      <a:pt x="f8" y="f21"/>
                      <a:pt x="f8" y="f19"/>
                      <a:pt x="f26" y="f18"/>
                    </a:cubicBezTo>
                    <a:cubicBezTo>
                      <a:pt x="f25" y="f9"/>
                      <a:pt x="f21" y="f23"/>
                      <a:pt x="f5" y="f23"/>
                    </a:cubicBez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cap="flat">
                <a:noFill/>
                <a:prstDash val="solid"/>
              </a:ln>
            </p:spPr>
            <p:txBody>
              <a:bodyPr vert="horz" wrap="square" lIns="0" tIns="0" rIns="0" bIns="0" anchor="t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l-GR" sz="1800" b="0" i="0" u="none" strike="noStrike" kern="1200" cap="none" spc="0" baseline="0">
                  <a:solidFill>
                    <a:srgbClr val="000000"/>
                  </a:solidFill>
                  <a:uFillTx/>
                  <a:latin typeface="Calibri"/>
                </a:endParaRPr>
              </a:p>
            </p:txBody>
          </p:sp>
          <p:sp>
            <p:nvSpPr>
              <p:cNvPr id="35" name="Freeform 34">
                <a:extLst>
                  <a:ext uri="{FF2B5EF4-FFF2-40B4-BE49-F238E27FC236}">
                    <a16:creationId xmlns:a16="http://schemas.microsoft.com/office/drawing/2014/main" id="{16F3DB66-7817-75D4-1E4A-1289B5706208}"/>
                  </a:ext>
                </a:extLst>
              </p:cNvPr>
              <p:cNvSpPr/>
              <p:nvPr/>
            </p:nvSpPr>
            <p:spPr>
              <a:xfrm>
                <a:off x="11631616" y="1539877"/>
                <a:ext cx="188915" cy="190496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40"/>
                  <a:gd name="f4" fmla="val 20"/>
                  <a:gd name="f5" fmla="val 9"/>
                  <a:gd name="f6" fmla="val 31"/>
                  <a:gd name="f7" fmla="val 4"/>
                  <a:gd name="f8" fmla="val 11"/>
                  <a:gd name="f9" fmla="val 29"/>
                  <a:gd name="f10" fmla="val 36"/>
                  <a:gd name="f11" fmla="*/ f0 1 40"/>
                  <a:gd name="f12" fmla="*/ f1 1 40"/>
                  <a:gd name="f13" fmla="+- f3 0 f2"/>
                  <a:gd name="f14" fmla="*/ f13 1 40"/>
                  <a:gd name="f15" fmla="*/ 0 1 f14"/>
                  <a:gd name="f16" fmla="*/ f3 1 f14"/>
                  <a:gd name="f17" fmla="*/ f15 f11 1"/>
                  <a:gd name="f18" fmla="*/ f16 f11 1"/>
                  <a:gd name="f19" fmla="*/ f16 f12 1"/>
                  <a:gd name="f20" fmla="*/ f15 f12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17" t="f20" r="f18" b="f19"/>
                <a:pathLst>
                  <a:path w="40" h="40">
                    <a:moveTo>
                      <a:pt x="f4" y="f3"/>
                    </a:moveTo>
                    <a:cubicBezTo>
                      <a:pt x="f5" y="f3"/>
                      <a:pt x="f2" y="f6"/>
                      <a:pt x="f2" y="f4"/>
                    </a:cubicBezTo>
                    <a:cubicBezTo>
                      <a:pt x="f2" y="f5"/>
                      <a:pt x="f5" y="f2"/>
                      <a:pt x="f4" y="f2"/>
                    </a:cubicBezTo>
                    <a:cubicBezTo>
                      <a:pt x="f6" y="f2"/>
                      <a:pt x="f3" y="f5"/>
                      <a:pt x="f3" y="f4"/>
                    </a:cubicBezTo>
                    <a:cubicBezTo>
                      <a:pt x="f3" y="f6"/>
                      <a:pt x="f6" y="f3"/>
                      <a:pt x="f4" y="f3"/>
                    </a:cubicBezTo>
                    <a:close/>
                    <a:moveTo>
                      <a:pt x="f4" y="f7"/>
                    </a:moveTo>
                    <a:cubicBezTo>
                      <a:pt x="f8" y="f7"/>
                      <a:pt x="f7" y="f8"/>
                      <a:pt x="f7" y="f4"/>
                    </a:cubicBezTo>
                    <a:cubicBezTo>
                      <a:pt x="f7" y="f9"/>
                      <a:pt x="f8" y="f10"/>
                      <a:pt x="f4" y="f10"/>
                    </a:cubicBezTo>
                    <a:cubicBezTo>
                      <a:pt x="f9" y="f10"/>
                      <a:pt x="f10" y="f9"/>
                      <a:pt x="f10" y="f4"/>
                    </a:cubicBezTo>
                    <a:cubicBezTo>
                      <a:pt x="f10" y="f8"/>
                      <a:pt x="f9" y="f7"/>
                      <a:pt x="f4" y="f7"/>
                    </a:cubicBez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cap="flat">
                <a:noFill/>
                <a:prstDash val="solid"/>
              </a:ln>
            </p:spPr>
            <p:txBody>
              <a:bodyPr vert="horz" wrap="square" lIns="0" tIns="0" rIns="0" bIns="0" anchor="t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l-GR" sz="1800" b="0" i="0" u="none" strike="noStrike" kern="1200" cap="none" spc="0" baseline="0">
                  <a:solidFill>
                    <a:srgbClr val="000000"/>
                  </a:solidFill>
                  <a:uFillTx/>
                  <a:latin typeface="Calibri"/>
                </a:endParaRPr>
              </a:p>
            </p:txBody>
          </p:sp>
          <p:sp>
            <p:nvSpPr>
              <p:cNvPr id="36" name="Freeform 35">
                <a:extLst>
                  <a:ext uri="{FF2B5EF4-FFF2-40B4-BE49-F238E27FC236}">
                    <a16:creationId xmlns:a16="http://schemas.microsoft.com/office/drawing/2014/main" id="{194F8E8D-3B65-FB05-89A9-18EDABB7054E}"/>
                  </a:ext>
                </a:extLst>
              </p:cNvPr>
              <p:cNvSpPr/>
              <p:nvPr/>
            </p:nvSpPr>
            <p:spPr>
              <a:xfrm>
                <a:off x="11531598" y="5694361"/>
                <a:ext cx="298451" cy="1154109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188"/>
                  <a:gd name="f4" fmla="val 727"/>
                  <a:gd name="f5" fmla="val 15"/>
                  <a:gd name="f6" fmla="val 407"/>
                  <a:gd name="f7" fmla="val 176"/>
                  <a:gd name="f8" fmla="val 6"/>
                  <a:gd name="f9" fmla="val 410"/>
                  <a:gd name="f10" fmla="*/ f0 1 188"/>
                  <a:gd name="f11" fmla="*/ f1 1 727"/>
                  <a:gd name="f12" fmla="+- f4 0 f2"/>
                  <a:gd name="f13" fmla="+- f3 0 f2"/>
                  <a:gd name="f14" fmla="*/ f13 1 188"/>
                  <a:gd name="f15" fmla="*/ f12 1 727"/>
                  <a:gd name="f16" fmla="*/ 0 1 f14"/>
                  <a:gd name="f17" fmla="*/ f3 1 f14"/>
                  <a:gd name="f18" fmla="*/ 0 1 f15"/>
                  <a:gd name="f19" fmla="*/ f4 1 f15"/>
                  <a:gd name="f20" fmla="*/ f16 f10 1"/>
                  <a:gd name="f21" fmla="*/ f17 f10 1"/>
                  <a:gd name="f22" fmla="*/ f19 f11 1"/>
                  <a:gd name="f23" fmla="*/ f18 f11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20" t="f23" r="f21" b="f22"/>
                <a:pathLst>
                  <a:path w="188" h="727">
                    <a:moveTo>
                      <a:pt x="f5" y="f4"/>
                    </a:moveTo>
                    <a:lnTo>
                      <a:pt x="f2" y="f4"/>
                    </a:lnTo>
                    <a:lnTo>
                      <a:pt x="f2" y="f6"/>
                    </a:lnTo>
                    <a:lnTo>
                      <a:pt x="f2" y="f6"/>
                    </a:lnTo>
                    <a:lnTo>
                      <a:pt x="f7" y="f2"/>
                    </a:lnTo>
                    <a:lnTo>
                      <a:pt x="f3" y="f8"/>
                    </a:lnTo>
                    <a:lnTo>
                      <a:pt x="f5" y="f9"/>
                    </a:lnTo>
                    <a:lnTo>
                      <a:pt x="f5" y="f4"/>
                    </a:ln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cap="flat">
                <a:noFill/>
                <a:prstDash val="solid"/>
              </a:ln>
            </p:spPr>
            <p:txBody>
              <a:bodyPr vert="horz" wrap="square" lIns="0" tIns="0" rIns="0" bIns="0" anchor="t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l-GR" sz="1800" b="0" i="0" u="none" strike="noStrike" kern="1200" cap="none" spc="0" baseline="0">
                  <a:solidFill>
                    <a:srgbClr val="000000"/>
                  </a:solidFill>
                  <a:uFillTx/>
                  <a:latin typeface="Calibri"/>
                </a:endParaRPr>
              </a:p>
            </p:txBody>
          </p:sp>
          <p:sp>
            <p:nvSpPr>
              <p:cNvPr id="37" name="Freeform 36">
                <a:extLst>
                  <a:ext uri="{FF2B5EF4-FFF2-40B4-BE49-F238E27FC236}">
                    <a16:creationId xmlns:a16="http://schemas.microsoft.com/office/drawing/2014/main" id="{2F9C556D-7DAE-D735-7677-8680EBAEB037}"/>
                  </a:ext>
                </a:extLst>
              </p:cNvPr>
              <p:cNvSpPr/>
              <p:nvPr/>
            </p:nvSpPr>
            <p:spPr>
              <a:xfrm>
                <a:off x="11772900" y="5551486"/>
                <a:ext cx="157167" cy="155576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33"/>
                  <a:gd name="f4" fmla="val 17"/>
                  <a:gd name="f5" fmla="val 8"/>
                  <a:gd name="f6" fmla="val 25"/>
                  <a:gd name="f7" fmla="val 16"/>
                  <a:gd name="f8" fmla="val 7"/>
                  <a:gd name="f9" fmla="val 26"/>
                  <a:gd name="f10" fmla="val 4"/>
                  <a:gd name="f11" fmla="val 10"/>
                  <a:gd name="f12" fmla="val 9"/>
                  <a:gd name="f13" fmla="val 23"/>
                  <a:gd name="f14" fmla="val 29"/>
                  <a:gd name="f15" fmla="*/ f0 1 33"/>
                  <a:gd name="f16" fmla="*/ f1 1 33"/>
                  <a:gd name="f17" fmla="+- f3 0 f2"/>
                  <a:gd name="f18" fmla="*/ f17 1 33"/>
                  <a:gd name="f19" fmla="*/ 0 1 f18"/>
                  <a:gd name="f20" fmla="*/ f3 1 f18"/>
                  <a:gd name="f21" fmla="*/ f19 f15 1"/>
                  <a:gd name="f22" fmla="*/ f20 f15 1"/>
                  <a:gd name="f23" fmla="*/ f20 f16 1"/>
                  <a:gd name="f24" fmla="*/ f19 f16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21" t="f24" r="f22" b="f23"/>
                <a:pathLst>
                  <a:path w="33" h="33">
                    <a:moveTo>
                      <a:pt x="f4" y="f3"/>
                    </a:moveTo>
                    <a:cubicBezTo>
                      <a:pt x="f5" y="f3"/>
                      <a:pt x="f2" y="f6"/>
                      <a:pt x="f2" y="f7"/>
                    </a:cubicBezTo>
                    <a:cubicBezTo>
                      <a:pt x="f2" y="f8"/>
                      <a:pt x="f5" y="f2"/>
                      <a:pt x="f4" y="f2"/>
                    </a:cubicBezTo>
                    <a:cubicBezTo>
                      <a:pt x="f9" y="f2"/>
                      <a:pt x="f3" y="f8"/>
                      <a:pt x="f3" y="f7"/>
                    </a:cubicBezTo>
                    <a:cubicBezTo>
                      <a:pt x="f3" y="f6"/>
                      <a:pt x="f9" y="f3"/>
                      <a:pt x="f4" y="f3"/>
                    </a:cubicBezTo>
                    <a:close/>
                    <a:moveTo>
                      <a:pt x="f4" y="f10"/>
                    </a:moveTo>
                    <a:cubicBezTo>
                      <a:pt x="f11" y="f10"/>
                      <a:pt x="f10" y="f12"/>
                      <a:pt x="f10" y="f7"/>
                    </a:cubicBezTo>
                    <a:cubicBezTo>
                      <a:pt x="f10" y="f13"/>
                      <a:pt x="f11" y="f14"/>
                      <a:pt x="f4" y="f14"/>
                    </a:cubicBezTo>
                    <a:cubicBezTo>
                      <a:pt x="f13" y="f14"/>
                      <a:pt x="f14" y="f13"/>
                      <a:pt x="f14" y="f7"/>
                    </a:cubicBezTo>
                    <a:cubicBezTo>
                      <a:pt x="f14" y="f12"/>
                      <a:pt x="f13" y="f10"/>
                      <a:pt x="f4" y="f1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cap="flat">
                <a:noFill/>
                <a:prstDash val="solid"/>
              </a:ln>
            </p:spPr>
            <p:txBody>
              <a:bodyPr vert="horz" wrap="square" lIns="0" tIns="0" rIns="0" bIns="0" anchor="t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l-GR" sz="1800" b="0" i="0" u="none" strike="noStrike" kern="1200" cap="none" spc="0" baseline="0">
                  <a:solidFill>
                    <a:srgbClr val="000000"/>
                  </a:solidFill>
                  <a:uFillTx/>
                  <a:latin typeface="Calibri"/>
                </a:endParaRPr>
              </a:p>
            </p:txBody>
          </p:sp>
          <p:sp>
            <p:nvSpPr>
              <p:cNvPr id="38" name="Freeform 37">
                <a:extLst>
                  <a:ext uri="{FF2B5EF4-FFF2-40B4-BE49-F238E27FC236}">
                    <a16:creationId xmlns:a16="http://schemas.microsoft.com/office/drawing/2014/main" id="{98146D55-10BE-9871-EB04-86F6E1808D33}"/>
                  </a:ext>
                </a:extLst>
              </p:cNvPr>
              <p:cNvSpPr/>
              <p:nvPr/>
            </p:nvSpPr>
            <p:spPr>
              <a:xfrm>
                <a:off x="11710985" y="4764"/>
                <a:ext cx="304796" cy="1544641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192"/>
                  <a:gd name="f4" fmla="val 973"/>
                  <a:gd name="f5" fmla="val 15"/>
                  <a:gd name="f6" fmla="val 790"/>
                  <a:gd name="f7" fmla="val 174"/>
                  <a:gd name="f8" fmla="val 614"/>
                  <a:gd name="f9" fmla="val 620"/>
                  <a:gd name="f10" fmla="val 796"/>
                  <a:gd name="f11" fmla="*/ f0 1 192"/>
                  <a:gd name="f12" fmla="*/ f1 1 973"/>
                  <a:gd name="f13" fmla="+- f4 0 f2"/>
                  <a:gd name="f14" fmla="+- f3 0 f2"/>
                  <a:gd name="f15" fmla="*/ f14 1 192"/>
                  <a:gd name="f16" fmla="*/ f13 1 973"/>
                  <a:gd name="f17" fmla="*/ 0 1 f15"/>
                  <a:gd name="f18" fmla="*/ f3 1 f15"/>
                  <a:gd name="f19" fmla="*/ 0 1 f16"/>
                  <a:gd name="f20" fmla="*/ f4 1 f16"/>
                  <a:gd name="f21" fmla="*/ f17 f11 1"/>
                  <a:gd name="f22" fmla="*/ f18 f11 1"/>
                  <a:gd name="f23" fmla="*/ f20 f12 1"/>
                  <a:gd name="f24" fmla="*/ f19 f12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21" t="f24" r="f22" b="f23"/>
                <a:pathLst>
                  <a:path w="192" h="973">
                    <a:moveTo>
                      <a:pt x="f5" y="f4"/>
                    </a:moveTo>
                    <a:lnTo>
                      <a:pt x="f2" y="f4"/>
                    </a:lnTo>
                    <a:lnTo>
                      <a:pt x="f2" y="f6"/>
                    </a:lnTo>
                    <a:lnTo>
                      <a:pt x="f7" y="f8"/>
                    </a:lnTo>
                    <a:lnTo>
                      <a:pt x="f7" y="f2"/>
                    </a:lnTo>
                    <a:lnTo>
                      <a:pt x="f3" y="f2"/>
                    </a:lnTo>
                    <a:lnTo>
                      <a:pt x="f3" y="f9"/>
                    </a:lnTo>
                    <a:lnTo>
                      <a:pt x="f5" y="f10"/>
                    </a:lnTo>
                    <a:lnTo>
                      <a:pt x="f5" y="f4"/>
                    </a:ln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cap="flat">
                <a:noFill/>
                <a:prstDash val="solid"/>
              </a:ln>
            </p:spPr>
            <p:txBody>
              <a:bodyPr vert="horz" wrap="square" lIns="0" tIns="0" rIns="0" bIns="0" anchor="t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l-GR" sz="1800" b="0" i="0" u="none" strike="noStrike" kern="1200" cap="none" spc="0" baseline="0">
                  <a:solidFill>
                    <a:srgbClr val="000000"/>
                  </a:solidFill>
                  <a:uFillTx/>
                  <a:latin typeface="Calibri"/>
                </a:endParaRPr>
              </a:p>
            </p:txBody>
          </p:sp>
          <p:sp>
            <p:nvSpPr>
              <p:cNvPr id="39" name="Freeform 38">
                <a:extLst>
                  <a:ext uri="{FF2B5EF4-FFF2-40B4-BE49-F238E27FC236}">
                    <a16:creationId xmlns:a16="http://schemas.microsoft.com/office/drawing/2014/main" id="{9EE8EDCA-E5D9-A2F3-6122-04CF1BAE03C6}"/>
                  </a:ext>
                </a:extLst>
              </p:cNvPr>
              <p:cNvSpPr/>
              <p:nvPr/>
            </p:nvSpPr>
            <p:spPr>
              <a:xfrm>
                <a:off x="11636370" y="4867278"/>
                <a:ext cx="188915" cy="188915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40"/>
                  <a:gd name="f4" fmla="val 20"/>
                  <a:gd name="f5" fmla="val 9"/>
                  <a:gd name="f6" fmla="val 31"/>
                  <a:gd name="f7" fmla="val 4"/>
                  <a:gd name="f8" fmla="val 11"/>
                  <a:gd name="f9" fmla="val 29"/>
                  <a:gd name="f10" fmla="val 36"/>
                  <a:gd name="f11" fmla="*/ f0 1 40"/>
                  <a:gd name="f12" fmla="*/ f1 1 40"/>
                  <a:gd name="f13" fmla="+- f3 0 f2"/>
                  <a:gd name="f14" fmla="*/ f13 1 40"/>
                  <a:gd name="f15" fmla="*/ 0 1 f14"/>
                  <a:gd name="f16" fmla="*/ f3 1 f14"/>
                  <a:gd name="f17" fmla="*/ f15 f11 1"/>
                  <a:gd name="f18" fmla="*/ f16 f11 1"/>
                  <a:gd name="f19" fmla="*/ f16 f12 1"/>
                  <a:gd name="f20" fmla="*/ f15 f12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17" t="f20" r="f18" b="f19"/>
                <a:pathLst>
                  <a:path w="40" h="40">
                    <a:moveTo>
                      <a:pt x="f4" y="f3"/>
                    </a:moveTo>
                    <a:cubicBezTo>
                      <a:pt x="f5" y="f3"/>
                      <a:pt x="f2" y="f6"/>
                      <a:pt x="f2" y="f4"/>
                    </a:cubicBezTo>
                    <a:cubicBezTo>
                      <a:pt x="f2" y="f5"/>
                      <a:pt x="f5" y="f2"/>
                      <a:pt x="f4" y="f2"/>
                    </a:cubicBezTo>
                    <a:cubicBezTo>
                      <a:pt x="f6" y="f2"/>
                      <a:pt x="f3" y="f5"/>
                      <a:pt x="f3" y="f4"/>
                    </a:cubicBezTo>
                    <a:cubicBezTo>
                      <a:pt x="f3" y="f6"/>
                      <a:pt x="f6" y="f3"/>
                      <a:pt x="f4" y="f3"/>
                    </a:cubicBezTo>
                    <a:close/>
                    <a:moveTo>
                      <a:pt x="f4" y="f7"/>
                    </a:moveTo>
                    <a:cubicBezTo>
                      <a:pt x="f8" y="f7"/>
                      <a:pt x="f7" y="f8"/>
                      <a:pt x="f7" y="f4"/>
                    </a:cubicBezTo>
                    <a:cubicBezTo>
                      <a:pt x="f7" y="f9"/>
                      <a:pt x="f8" y="f10"/>
                      <a:pt x="f4" y="f10"/>
                    </a:cubicBezTo>
                    <a:cubicBezTo>
                      <a:pt x="f9" y="f10"/>
                      <a:pt x="f10" y="f9"/>
                      <a:pt x="f10" y="f4"/>
                    </a:cubicBezTo>
                    <a:cubicBezTo>
                      <a:pt x="f10" y="f8"/>
                      <a:pt x="f9" y="f7"/>
                      <a:pt x="f4" y="f7"/>
                    </a:cubicBez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cap="flat">
                <a:noFill/>
                <a:prstDash val="solid"/>
              </a:ln>
            </p:spPr>
            <p:txBody>
              <a:bodyPr vert="horz" wrap="square" lIns="0" tIns="0" rIns="0" bIns="0" anchor="t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l-GR" sz="1800" b="0" i="0" u="none" strike="noStrike" kern="1200" cap="none" spc="0" baseline="0">
                  <a:solidFill>
                    <a:srgbClr val="000000"/>
                  </a:solidFill>
                  <a:uFillTx/>
                  <a:latin typeface="Calibri"/>
                </a:endParaRPr>
              </a:p>
            </p:txBody>
          </p:sp>
          <p:sp>
            <p:nvSpPr>
              <p:cNvPr id="40" name="Freeform 39">
                <a:extLst>
                  <a:ext uri="{FF2B5EF4-FFF2-40B4-BE49-F238E27FC236}">
                    <a16:creationId xmlns:a16="http://schemas.microsoft.com/office/drawing/2014/main" id="{0C8A10B5-897C-526E-6B7E-07B371FB411D}"/>
                  </a:ext>
                </a:extLst>
              </p:cNvPr>
              <p:cNvSpPr/>
              <p:nvPr/>
            </p:nvSpPr>
            <p:spPr>
              <a:xfrm>
                <a:off x="11441109" y="5046665"/>
                <a:ext cx="307979" cy="1801816"/>
              </a:xfrm>
              <a:custGeom>
                <a:avLst/>
                <a:gdLst>
                  <a:gd name="f0" fmla="val 360"/>
                  <a:gd name="f1" fmla="val w"/>
                  <a:gd name="f2" fmla="val h"/>
                  <a:gd name="f3" fmla="val 0"/>
                  <a:gd name="f4" fmla="val 194"/>
                  <a:gd name="f5" fmla="val 1135"/>
                  <a:gd name="f6" fmla="val 18"/>
                  <a:gd name="f7" fmla="val 354"/>
                  <a:gd name="f8" fmla="val 176"/>
                  <a:gd name="f9" fmla="val 177"/>
                  <a:gd name="f10" fmla="val 183"/>
                  <a:gd name="f11" fmla="*/ f1 1 194"/>
                  <a:gd name="f12" fmla="*/ f2 1 1135"/>
                  <a:gd name="f13" fmla="+- f5 0 f3"/>
                  <a:gd name="f14" fmla="+- f4 0 f3"/>
                  <a:gd name="f15" fmla="*/ f14 1 194"/>
                  <a:gd name="f16" fmla="*/ f13 1 1135"/>
                  <a:gd name="f17" fmla="*/ 0 1 f15"/>
                  <a:gd name="f18" fmla="*/ f4 1 f15"/>
                  <a:gd name="f19" fmla="*/ 0 1 f16"/>
                  <a:gd name="f20" fmla="*/ f5 1 f16"/>
                  <a:gd name="f21" fmla="*/ f17 f11 1"/>
                  <a:gd name="f22" fmla="*/ f18 f11 1"/>
                  <a:gd name="f23" fmla="*/ f20 f12 1"/>
                  <a:gd name="f24" fmla="*/ f19 f12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21" t="f24" r="f22" b="f23"/>
                <a:pathLst>
                  <a:path w="194" h="1135">
                    <a:moveTo>
                      <a:pt x="f6" y="f5"/>
                    </a:moveTo>
                    <a:lnTo>
                      <a:pt x="f3" y="f5"/>
                    </a:lnTo>
                    <a:lnTo>
                      <a:pt x="f3" y="f7"/>
                    </a:lnTo>
                    <a:lnTo>
                      <a:pt x="f8" y="f9"/>
                    </a:lnTo>
                    <a:lnTo>
                      <a:pt x="f8" y="f3"/>
                    </a:lnTo>
                    <a:lnTo>
                      <a:pt x="f4" y="f3"/>
                    </a:lnTo>
                    <a:lnTo>
                      <a:pt x="f4" y="f10"/>
                    </a:lnTo>
                    <a:lnTo>
                      <a:pt x="f6" y="f0"/>
                    </a:lnTo>
                    <a:lnTo>
                      <a:pt x="f6" y="f5"/>
                    </a:ln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cap="flat">
                <a:noFill/>
                <a:prstDash val="solid"/>
              </a:ln>
            </p:spPr>
            <p:txBody>
              <a:bodyPr vert="horz" wrap="square" lIns="0" tIns="0" rIns="0" bIns="0" anchor="t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l-GR" sz="1800" b="0" i="0" u="none" strike="noStrike" kern="1200" cap="none" spc="0" baseline="0">
                  <a:solidFill>
                    <a:srgbClr val="000000"/>
                  </a:solidFill>
                  <a:uFillTx/>
                  <a:latin typeface="Calibri"/>
                </a:endParaRPr>
              </a:p>
            </p:txBody>
          </p:sp>
          <p:sp>
            <p:nvSpPr>
              <p:cNvPr id="41" name="Freeform 40">
                <a:extLst>
                  <a:ext uri="{FF2B5EF4-FFF2-40B4-BE49-F238E27FC236}">
                    <a16:creationId xmlns:a16="http://schemas.microsoft.com/office/drawing/2014/main" id="{31665BE4-CB38-1675-9056-649C00EDB35F}"/>
                  </a:ext>
                </a:extLst>
              </p:cNvPr>
              <p:cNvSpPr/>
              <p:nvPr/>
            </p:nvSpPr>
            <p:spPr>
              <a:xfrm>
                <a:off x="11849096" y="6416673"/>
                <a:ext cx="190496" cy="188915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40"/>
                  <a:gd name="f4" fmla="val 20"/>
                  <a:gd name="f5" fmla="val 9"/>
                  <a:gd name="f6" fmla="val 31"/>
                  <a:gd name="f7" fmla="val 4"/>
                  <a:gd name="f8" fmla="val 12"/>
                  <a:gd name="f9" fmla="val 11"/>
                  <a:gd name="f10" fmla="val 29"/>
                  <a:gd name="f11" fmla="val 36"/>
                  <a:gd name="f12" fmla="*/ f0 1 40"/>
                  <a:gd name="f13" fmla="*/ f1 1 40"/>
                  <a:gd name="f14" fmla="+- f3 0 f2"/>
                  <a:gd name="f15" fmla="*/ f14 1 40"/>
                  <a:gd name="f16" fmla="*/ 0 1 f15"/>
                  <a:gd name="f17" fmla="*/ f3 1 f15"/>
                  <a:gd name="f18" fmla="*/ f16 f12 1"/>
                  <a:gd name="f19" fmla="*/ f17 f12 1"/>
                  <a:gd name="f20" fmla="*/ f17 f13 1"/>
                  <a:gd name="f21" fmla="*/ f16 f13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18" t="f21" r="f19" b="f20"/>
                <a:pathLst>
                  <a:path w="40" h="40">
                    <a:moveTo>
                      <a:pt x="f4" y="f3"/>
                    </a:moveTo>
                    <a:cubicBezTo>
                      <a:pt x="f5" y="f3"/>
                      <a:pt x="f2" y="f6"/>
                      <a:pt x="f2" y="f4"/>
                    </a:cubicBezTo>
                    <a:cubicBezTo>
                      <a:pt x="f2" y="f5"/>
                      <a:pt x="f5" y="f2"/>
                      <a:pt x="f4" y="f2"/>
                    </a:cubicBezTo>
                    <a:cubicBezTo>
                      <a:pt x="f6" y="f2"/>
                      <a:pt x="f3" y="f5"/>
                      <a:pt x="f3" y="f4"/>
                    </a:cubicBezTo>
                    <a:cubicBezTo>
                      <a:pt x="f3" y="f6"/>
                      <a:pt x="f6" y="f3"/>
                      <a:pt x="f4" y="f3"/>
                    </a:cubicBezTo>
                    <a:close/>
                    <a:moveTo>
                      <a:pt x="f4" y="f7"/>
                    </a:moveTo>
                    <a:cubicBezTo>
                      <a:pt x="f8" y="f7"/>
                      <a:pt x="f7" y="f9"/>
                      <a:pt x="f7" y="f4"/>
                    </a:cubicBezTo>
                    <a:cubicBezTo>
                      <a:pt x="f7" y="f10"/>
                      <a:pt x="f8" y="f11"/>
                      <a:pt x="f4" y="f11"/>
                    </a:cubicBezTo>
                    <a:cubicBezTo>
                      <a:pt x="f10" y="f11"/>
                      <a:pt x="f11" y="f10"/>
                      <a:pt x="f11" y="f4"/>
                    </a:cubicBezTo>
                    <a:cubicBezTo>
                      <a:pt x="f11" y="f9"/>
                      <a:pt x="f10" y="f7"/>
                      <a:pt x="f4" y="f7"/>
                    </a:cubicBez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cap="flat">
                <a:noFill/>
                <a:prstDash val="solid"/>
              </a:ln>
            </p:spPr>
            <p:txBody>
              <a:bodyPr vert="horz" wrap="square" lIns="0" tIns="0" rIns="0" bIns="0" anchor="t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l-GR" sz="1800" b="0" i="0" u="none" strike="noStrike" kern="1200" cap="none" spc="0" baseline="0">
                  <a:solidFill>
                    <a:srgbClr val="000000"/>
                  </a:solidFill>
                  <a:uFillTx/>
                  <a:latin typeface="Calibri"/>
                </a:endParaRPr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293DF77C-00F0-2C55-05C3-D774CDADFD86}"/>
                  </a:ext>
                </a:extLst>
              </p:cNvPr>
              <p:cNvSpPr/>
              <p:nvPr/>
            </p:nvSpPr>
            <p:spPr>
              <a:xfrm>
                <a:off x="11939585" y="6596060"/>
                <a:ext cx="23810" cy="252410"/>
              </a:xfrm>
              <a:prstGeom prst="rect">
                <a:avLst/>
              </a:pr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cap="flat">
                <a:noFill/>
                <a:prstDash val="solid"/>
              </a:ln>
            </p:spPr>
            <p:txBody>
              <a:bodyPr vert="horz" wrap="square" lIns="0" tIns="0" rIns="0" bIns="0" anchor="t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l-GR" sz="1800" b="0" i="0" u="none" strike="noStrike" kern="1200" cap="none" spc="0" baseline="0">
                  <a:solidFill>
                    <a:srgbClr val="000000"/>
                  </a:solidFill>
                  <a:uFillTx/>
                  <a:latin typeface="Calibri"/>
                </a:endParaRPr>
              </a:p>
            </p:txBody>
          </p:sp>
        </p:grpSp>
      </p:grpSp>
      <p:sp>
        <p:nvSpPr>
          <p:cNvPr id="43" name="Title Placeholder 1">
            <a:extLst>
              <a:ext uri="{FF2B5EF4-FFF2-40B4-BE49-F238E27FC236}">
                <a16:creationId xmlns:a16="http://schemas.microsoft.com/office/drawing/2014/main" id="{F824C572-BD37-5D71-A3FC-889980DF2A1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41408" y="618518"/>
            <a:ext cx="9905996" cy="147856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lvl="0"/>
            <a:endParaRPr lang="en-US"/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AD7542D6-B146-1E80-24EF-30FB639DC33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141408" y="2249488"/>
            <a:ext cx="9905996" cy="354171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  <a:endParaRPr lang="en-US"/>
          </a:p>
        </p:txBody>
      </p:sp>
      <p:sp>
        <p:nvSpPr>
          <p:cNvPr id="45" name="Date Placeholder 3">
            <a:extLst>
              <a:ext uri="{FF2B5EF4-FFF2-40B4-BE49-F238E27FC236}">
                <a16:creationId xmlns:a16="http://schemas.microsoft.com/office/drawing/2014/main" id="{73484E6B-F45C-684E-9280-F55AE8EFC921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7456922" y="5883277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050" b="0" i="0" u="none" strike="noStrike" kern="1200" cap="none" spc="0" baseline="0">
                <a:solidFill>
                  <a:srgbClr val="FFFFFF"/>
                </a:solidFill>
                <a:uFillTx/>
                <a:latin typeface="Tw Cen MT"/>
              </a:defRPr>
            </a:lvl1pPr>
          </a:lstStyle>
          <a:p>
            <a:pPr lvl="0"/>
            <a:fld id="{131CF830-D368-47EF-BF44-041C2A5EA2CC}" type="datetime1">
              <a:rPr lang="en-US"/>
              <a:pPr lvl="0"/>
              <a:t>9/23/2022</a:t>
            </a:fld>
            <a:endParaRPr lang="en-US"/>
          </a:p>
        </p:txBody>
      </p:sp>
      <p:sp>
        <p:nvSpPr>
          <p:cNvPr id="46" name="Footer Placeholder 4">
            <a:extLst>
              <a:ext uri="{FF2B5EF4-FFF2-40B4-BE49-F238E27FC236}">
                <a16:creationId xmlns:a16="http://schemas.microsoft.com/office/drawing/2014/main" id="{B14B21C7-419A-919D-706E-3191D4B85463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1141408" y="5883277"/>
            <a:ext cx="6239307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050" b="0" i="0" u="none" strike="noStrike" kern="1200" cap="all" spc="0" baseline="0">
                <a:solidFill>
                  <a:srgbClr val="FFFFFF"/>
                </a:solidFill>
                <a:uFillTx/>
                <a:latin typeface="Tw Cen MT"/>
              </a:defRPr>
            </a:lvl1pPr>
          </a:lstStyle>
          <a:p>
            <a:pPr lvl="0"/>
            <a:endParaRPr lang="en-US"/>
          </a:p>
        </p:txBody>
      </p:sp>
      <p:sp>
        <p:nvSpPr>
          <p:cNvPr id="47" name="Slide Number Placeholder 5">
            <a:extLst>
              <a:ext uri="{FF2B5EF4-FFF2-40B4-BE49-F238E27FC236}">
                <a16:creationId xmlns:a16="http://schemas.microsoft.com/office/drawing/2014/main" id="{6DAD5596-FCD9-F429-590D-DCC5F942B789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0276319" y="5883277"/>
            <a:ext cx="771086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050" b="0" i="0" u="none" strike="noStrike" kern="1200" cap="none" spc="0" baseline="0">
                <a:solidFill>
                  <a:srgbClr val="FFFFFF"/>
                </a:solidFill>
                <a:uFillTx/>
                <a:latin typeface="Tw Cen MT"/>
              </a:defRPr>
            </a:lvl1pPr>
          </a:lstStyle>
          <a:p>
            <a:pPr lvl="0"/>
            <a:fld id="{77E0277D-60F1-4328-8429-3A0110C3D7E7}" type="slidenum"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txStyles>
    <p:titleStyle>
      <a:lvl1pPr marL="0" marR="0" lvl="0" indent="0" algn="l" defTabSz="914400" rtl="0" fontAlgn="auto" hangingPunct="1">
        <a:lnSpc>
          <a:spcPct val="90000"/>
        </a:lnSpc>
        <a:spcBef>
          <a:spcPts val="0"/>
        </a:spcBef>
        <a:spcAft>
          <a:spcPts val="0"/>
        </a:spcAft>
        <a:buNone/>
        <a:tabLst/>
        <a:defRPr lang="en-US" sz="3600" b="0" i="0" u="none" strike="noStrike" kern="1200" cap="all" spc="0" baseline="0">
          <a:solidFill>
            <a:srgbClr val="FFFFFF"/>
          </a:solidFill>
          <a:uFillTx/>
          <a:latin typeface="Tw Cen MT"/>
        </a:defRPr>
      </a:lvl1pPr>
    </p:titleStyle>
    <p:bodyStyle>
      <a:lvl1pPr marL="228600" marR="0" lvl="0" indent="-228600" algn="l" defTabSz="914400" rtl="0" fontAlgn="auto" hangingPunct="1">
        <a:lnSpc>
          <a:spcPct val="120000"/>
        </a:lnSpc>
        <a:spcBef>
          <a:spcPts val="1000"/>
        </a:spcBef>
        <a:spcAft>
          <a:spcPts val="0"/>
        </a:spcAft>
        <a:buSzPct val="125000"/>
        <a:buFont typeface="Arial" pitchFamily="34"/>
        <a:buChar char="•"/>
        <a:tabLst/>
        <a:defRPr lang="el-GR" sz="2400" b="0" i="0" u="none" strike="noStrike" kern="1200" cap="none" spc="0" baseline="0">
          <a:solidFill>
            <a:srgbClr val="FFFFFF"/>
          </a:solidFill>
          <a:uFillTx/>
          <a:latin typeface="Tw Cen MT"/>
        </a:defRPr>
      </a:lvl1pPr>
      <a:lvl2pPr marL="685800" marR="0" lvl="1" indent="-228600" algn="l" defTabSz="914400" rtl="0" fontAlgn="auto" hangingPunct="1">
        <a:lnSpc>
          <a:spcPct val="120000"/>
        </a:lnSpc>
        <a:spcBef>
          <a:spcPts val="500"/>
        </a:spcBef>
        <a:spcAft>
          <a:spcPts val="0"/>
        </a:spcAft>
        <a:buSzPct val="125000"/>
        <a:buFont typeface="Arial" pitchFamily="34"/>
        <a:buChar char="•"/>
        <a:tabLst/>
        <a:defRPr lang="el-GR" sz="2000" b="0" i="0" u="none" strike="noStrike" kern="1200" cap="none" spc="0" baseline="0">
          <a:solidFill>
            <a:srgbClr val="FFFFFF"/>
          </a:solidFill>
          <a:uFillTx/>
          <a:latin typeface="Tw Cen MT"/>
        </a:defRPr>
      </a:lvl2pPr>
      <a:lvl3pPr marL="1143000" marR="0" lvl="2" indent="-228600" algn="l" defTabSz="914400" rtl="0" fontAlgn="auto" hangingPunct="1">
        <a:lnSpc>
          <a:spcPct val="120000"/>
        </a:lnSpc>
        <a:spcBef>
          <a:spcPts val="500"/>
        </a:spcBef>
        <a:spcAft>
          <a:spcPts val="0"/>
        </a:spcAft>
        <a:buSzPct val="125000"/>
        <a:buFont typeface="Arial" pitchFamily="34"/>
        <a:buChar char="•"/>
        <a:tabLst/>
        <a:defRPr lang="el-GR" sz="1800" b="0" i="0" u="none" strike="noStrike" kern="1200" cap="none" spc="0" baseline="0">
          <a:solidFill>
            <a:srgbClr val="FFFFFF"/>
          </a:solidFill>
          <a:uFillTx/>
          <a:latin typeface="Tw Cen MT"/>
        </a:defRPr>
      </a:lvl3pPr>
      <a:lvl4pPr marL="1600200" marR="0" lvl="3" indent="-228600" algn="l" defTabSz="914400" rtl="0" fontAlgn="auto" hangingPunct="1">
        <a:lnSpc>
          <a:spcPct val="120000"/>
        </a:lnSpc>
        <a:spcBef>
          <a:spcPts val="500"/>
        </a:spcBef>
        <a:spcAft>
          <a:spcPts val="0"/>
        </a:spcAft>
        <a:buSzPct val="125000"/>
        <a:buFont typeface="Arial" pitchFamily="34"/>
        <a:buChar char="•"/>
        <a:tabLst/>
        <a:defRPr lang="el-GR" sz="1600" b="0" i="0" u="none" strike="noStrike" kern="1200" cap="none" spc="0" baseline="0">
          <a:solidFill>
            <a:srgbClr val="FFFFFF"/>
          </a:solidFill>
          <a:uFillTx/>
          <a:latin typeface="Tw Cen MT"/>
        </a:defRPr>
      </a:lvl4pPr>
      <a:lvl5pPr marL="2057400" marR="0" lvl="4" indent="-228600" algn="l" defTabSz="914400" rtl="0" fontAlgn="auto" hangingPunct="1">
        <a:lnSpc>
          <a:spcPct val="120000"/>
        </a:lnSpc>
        <a:spcBef>
          <a:spcPts val="500"/>
        </a:spcBef>
        <a:spcAft>
          <a:spcPts val="0"/>
        </a:spcAft>
        <a:buSzPct val="125000"/>
        <a:buFont typeface="Arial" pitchFamily="34"/>
        <a:buChar char="•"/>
        <a:tabLst/>
        <a:defRPr lang="el-GR" sz="1600" b="0" i="0" u="none" strike="noStrike" kern="1200" cap="none" spc="0" baseline="0">
          <a:solidFill>
            <a:srgbClr val="FFFFFF"/>
          </a:solidFill>
          <a:uFillTx/>
          <a:latin typeface="Tw Cen MT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l-G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8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13" Type="http://schemas.openxmlformats.org/officeDocument/2006/relationships/image" Target="../media/image19.jpg"/><Relationship Id="rId3" Type="http://schemas.openxmlformats.org/officeDocument/2006/relationships/image" Target="../media/image9.jpg"/><Relationship Id="rId7" Type="http://schemas.openxmlformats.org/officeDocument/2006/relationships/image" Target="../media/image13.png"/><Relationship Id="rId12" Type="http://schemas.openxmlformats.org/officeDocument/2006/relationships/image" Target="../media/image18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jpg"/><Relationship Id="rId11" Type="http://schemas.openxmlformats.org/officeDocument/2006/relationships/image" Target="../media/image17.png"/><Relationship Id="rId5" Type="http://schemas.openxmlformats.org/officeDocument/2006/relationships/image" Target="../media/image11.jpg"/><Relationship Id="rId10" Type="http://schemas.openxmlformats.org/officeDocument/2006/relationships/image" Target="../media/image16.jpg"/><Relationship Id="rId4" Type="http://schemas.openxmlformats.org/officeDocument/2006/relationships/image" Target="../media/image10.jpg"/><Relationship Id="rId9" Type="http://schemas.openxmlformats.org/officeDocument/2006/relationships/image" Target="../media/image15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JrPkOuFjFsQ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1DoMU1teF4w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>
            <a:extLst>
              <a:ext uri="{FF2B5EF4-FFF2-40B4-BE49-F238E27FC236}">
                <a16:creationId xmlns:a16="http://schemas.microsoft.com/office/drawing/2014/main" id="{A3A18C95-F84F-73F8-89C4-7CEAD108E8E3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110E09"/>
              </a:clrFrom>
              <a:clrTo>
                <a:srgbClr val="110E09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 l="4551" t="3435" r="4091" b="6742"/>
          <a:stretch>
            <a:fillRect/>
          </a:stretch>
        </p:blipFill>
        <p:spPr>
          <a:xfrm>
            <a:off x="3291808" y="582958"/>
            <a:ext cx="5608384" cy="5692084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B07ADD5A-1149-B620-69CB-56CED6F3850E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110E09"/>
              </a:clrFrom>
              <a:clrTo>
                <a:srgbClr val="110E09">
                  <a:alpha val="0"/>
                </a:srgbClr>
              </a:clrTo>
            </a:clrChange>
          </a:blip>
          <a:srcRect l="4551" t="3435" r="4091" b="6742"/>
          <a:stretch>
            <a:fillRect/>
          </a:stretch>
        </p:blipFill>
        <p:spPr>
          <a:xfrm>
            <a:off x="10664890" y="5259201"/>
            <a:ext cx="1436315" cy="145775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7020137-680D-B113-3487-A6603C4610BE}"/>
              </a:ext>
            </a:extLst>
          </p:cNvPr>
          <p:cNvSpPr txBox="1"/>
          <p:nvPr/>
        </p:nvSpPr>
        <p:spPr>
          <a:xfrm>
            <a:off x="2248674" y="2721117"/>
            <a:ext cx="11146279" cy="70788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l-GR" sz="40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</a:rPr>
              <a:t>Ευχαριστούμε για την προσοχή σας</a:t>
            </a:r>
          </a:p>
        </p:txBody>
      </p:sp>
    </p:spTree>
    <p:extLst>
      <p:ext uri="{BB962C8B-B14F-4D97-AF65-F5344CB8AC3E}">
        <p14:creationId xmlns:p14="http://schemas.microsoft.com/office/powerpoint/2010/main" val="235882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10CC64D2-4D7A-2D04-FD76-352024DC05AB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110E09"/>
              </a:clrFrom>
              <a:clrTo>
                <a:srgbClr val="110E09">
                  <a:alpha val="0"/>
                </a:srgbClr>
              </a:clrTo>
            </a:clrChange>
          </a:blip>
          <a:srcRect l="4551" t="3435" r="4091" b="6742"/>
          <a:stretch>
            <a:fillRect/>
          </a:stretch>
        </p:blipFill>
        <p:spPr>
          <a:xfrm>
            <a:off x="10664890" y="5259201"/>
            <a:ext cx="1436315" cy="145775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Διάγραμμα ροής: Γραμμή σύνδεσης 3">
            <a:extLst>
              <a:ext uri="{FF2B5EF4-FFF2-40B4-BE49-F238E27FC236}">
                <a16:creationId xmlns:a16="http://schemas.microsoft.com/office/drawing/2014/main" id="{0B6AC044-83FA-BB22-552B-DC1D366DB137}"/>
              </a:ext>
            </a:extLst>
          </p:cNvPr>
          <p:cNvSpPr/>
          <p:nvPr/>
        </p:nvSpPr>
        <p:spPr>
          <a:xfrm>
            <a:off x="1124075" y="1203050"/>
            <a:ext cx="1446242" cy="1455578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4472C4"/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l-GR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5" name="Βέλος: Καμπύλο προς τα αριστερά 8">
            <a:extLst>
              <a:ext uri="{FF2B5EF4-FFF2-40B4-BE49-F238E27FC236}">
                <a16:creationId xmlns:a16="http://schemas.microsoft.com/office/drawing/2014/main" id="{1FAB5468-3981-553C-0EE8-8A2A4F3DE031}"/>
              </a:ext>
            </a:extLst>
          </p:cNvPr>
          <p:cNvSpPr/>
          <p:nvPr/>
        </p:nvSpPr>
        <p:spPr>
          <a:xfrm rot="19024869">
            <a:off x="2934793" y="2275412"/>
            <a:ext cx="974530" cy="1764984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5400000"/>
              <a:gd name="f10" fmla="val 25000"/>
              <a:gd name="f11" fmla="val 50000"/>
              <a:gd name="f12" fmla="+- 0 0 -270"/>
              <a:gd name="f13" fmla="+- 0 0 -90"/>
              <a:gd name="f14" fmla="+- 0 0 -180"/>
              <a:gd name="f15" fmla="abs f4"/>
              <a:gd name="f16" fmla="abs f5"/>
              <a:gd name="f17" fmla="abs f6"/>
              <a:gd name="f18" fmla="*/ f12 f0 1"/>
              <a:gd name="f19" fmla="*/ f13 f0 1"/>
              <a:gd name="f20" fmla="*/ f14 f0 1"/>
              <a:gd name="f21" fmla="?: f15 f4 1"/>
              <a:gd name="f22" fmla="?: f16 f5 1"/>
              <a:gd name="f23" fmla="?: f17 f6 1"/>
              <a:gd name="f24" fmla="*/ f18 1 f3"/>
              <a:gd name="f25" fmla="*/ f19 1 f3"/>
              <a:gd name="f26" fmla="*/ f20 1 f3"/>
              <a:gd name="f27" fmla="*/ f21 1 21600"/>
              <a:gd name="f28" fmla="*/ f22 1 21600"/>
              <a:gd name="f29" fmla="*/ 21600 f21 1"/>
              <a:gd name="f30" fmla="*/ 21600 f22 1"/>
              <a:gd name="f31" fmla="+- f24 0 f1"/>
              <a:gd name="f32" fmla="+- f25 0 f1"/>
              <a:gd name="f33" fmla="+- f26 0 f1"/>
              <a:gd name="f34" fmla="min f28 f27"/>
              <a:gd name="f35" fmla="*/ f29 1 f23"/>
              <a:gd name="f36" fmla="*/ f30 1 f23"/>
              <a:gd name="f37" fmla="val f35"/>
              <a:gd name="f38" fmla="val f36"/>
              <a:gd name="f39" fmla="*/ f7 f34 1"/>
              <a:gd name="f40" fmla="+- f38 0 f7"/>
              <a:gd name="f41" fmla="+- f37 0 f7"/>
              <a:gd name="f42" fmla="*/ f37 f34 1"/>
              <a:gd name="f43" fmla="*/ f38 f34 1"/>
              <a:gd name="f44" fmla="*/ f40 1 2"/>
              <a:gd name="f45" fmla="min f41 f40"/>
              <a:gd name="f46" fmla="*/ f41 f41 1"/>
              <a:gd name="f47" fmla="*/ f41 f34 1"/>
              <a:gd name="f48" fmla="*/ f45 f10 1"/>
              <a:gd name="f49" fmla="*/ f45 f11 1"/>
              <a:gd name="f50" fmla="*/ f48 1 100000"/>
              <a:gd name="f51" fmla="*/ f49 1 100000"/>
              <a:gd name="f52" fmla="+- f50 f51 0"/>
              <a:gd name="f53" fmla="*/ f50 f50 1"/>
              <a:gd name="f54" fmla="+- f51 0 f50"/>
              <a:gd name="f55" fmla="*/ f51 1 2"/>
              <a:gd name="f56" fmla="+- f7 f50 0"/>
              <a:gd name="f57" fmla="+- 0 0 f50"/>
              <a:gd name="f58" fmla="*/ f50 1 2"/>
              <a:gd name="f59" fmla="*/ f52 1 4"/>
              <a:gd name="f60" fmla="+- f46 0 f53"/>
              <a:gd name="f61" fmla="*/ f54 1 2"/>
              <a:gd name="f62" fmla="+- f38 0 f55"/>
              <a:gd name="f63" fmla="+- 0 0 f58"/>
              <a:gd name="f64" fmla="+- 0 0 f57"/>
              <a:gd name="f65" fmla="*/ f56 f34 1"/>
              <a:gd name="f66" fmla="*/ f58 f34 1"/>
              <a:gd name="f67" fmla="+- f44 0 f59"/>
              <a:gd name="f68" fmla="sqrt f60"/>
              <a:gd name="f69" fmla="+- 0 0 f63"/>
              <a:gd name="f70" fmla="*/ f62 f34 1"/>
              <a:gd name="f71" fmla="*/ f67 2 1"/>
              <a:gd name="f72" fmla="+- f67 f50 0"/>
              <a:gd name="f73" fmla="*/ f68 f67 1"/>
              <a:gd name="f74" fmla="*/ f67 f34 1"/>
              <a:gd name="f75" fmla="*/ f71 f71 1"/>
              <a:gd name="f76" fmla="*/ f73 1 f41"/>
              <a:gd name="f77" fmla="+- f67 f72 0"/>
              <a:gd name="f78" fmla="*/ f72 f34 1"/>
              <a:gd name="f79" fmla="+- f75 0 f53"/>
              <a:gd name="f80" fmla="+- f67 f76 0"/>
              <a:gd name="f81" fmla="+- f72 f76 0"/>
              <a:gd name="f82" fmla="+- 0 0 f76"/>
              <a:gd name="f83" fmla="*/ f77 1 2"/>
              <a:gd name="f84" fmla="sqrt f79"/>
              <a:gd name="f85" fmla="+- f80 0 f61"/>
              <a:gd name="f86" fmla="+- f81 f61 0"/>
              <a:gd name="f87" fmla="+- 0 0 f82"/>
              <a:gd name="f88" fmla="*/ f80 f34 1"/>
              <a:gd name="f89" fmla="*/ f83 f34 1"/>
              <a:gd name="f90" fmla="*/ f84 f41 1"/>
              <a:gd name="f91" fmla="at2 f64 f87"/>
              <a:gd name="f92" fmla="*/ f85 f34 1"/>
              <a:gd name="f93" fmla="*/ f86 f34 1"/>
              <a:gd name="f94" fmla="+- f91 f1 0"/>
              <a:gd name="f95" fmla="*/ f90 1 f71"/>
              <a:gd name="f96" fmla="*/ f94 f8 1"/>
              <a:gd name="f97" fmla="+- 0 0 f95"/>
              <a:gd name="f98" fmla="*/ f96 1 f0"/>
              <a:gd name="f99" fmla="+- 0 0 f97"/>
              <a:gd name="f100" fmla="+- 0 0 f98"/>
              <a:gd name="f101" fmla="at2 f99 f69"/>
              <a:gd name="f102" fmla="val f100"/>
              <a:gd name="f103" fmla="+- f101 f1 0"/>
              <a:gd name="f104" fmla="+- 0 0 f102"/>
              <a:gd name="f105" fmla="*/ f103 f8 1"/>
              <a:gd name="f106" fmla="*/ f104 f0 1"/>
              <a:gd name="f107" fmla="*/ f105 1 f0"/>
              <a:gd name="f108" fmla="*/ f106 1 f8"/>
              <a:gd name="f109" fmla="+- 0 0 f107"/>
              <a:gd name="f110" fmla="+- f108 0 f1"/>
              <a:gd name="f111" fmla="val f109"/>
              <a:gd name="f112" fmla="+- 0 0 f111"/>
              <a:gd name="f113" fmla="*/ f112 f0 1"/>
              <a:gd name="f114" fmla="*/ f113 1 f8"/>
              <a:gd name="f115" fmla="+- f114 0 f1"/>
              <a:gd name="f116" fmla="+- f115 0 f110"/>
              <a:gd name="f117" fmla="+- f110 f115 0"/>
              <a:gd name="f118" fmla="+- 0 0 f115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1">
                <a:pos x="f39" y="f66"/>
              </a:cxn>
              <a:cxn ang="f31">
                <a:pos x="f65" y="f92"/>
              </a:cxn>
              <a:cxn ang="f32">
                <a:pos x="f39" y="f70"/>
              </a:cxn>
              <a:cxn ang="f33">
                <a:pos x="f65" y="f93"/>
              </a:cxn>
              <a:cxn ang="f32">
                <a:pos x="f42" y="f89"/>
              </a:cxn>
            </a:cxnLst>
            <a:rect l="f39" t="f39" r="f42" b="f43"/>
            <a:pathLst>
              <a:path stroke="0">
                <a:moveTo>
                  <a:pt x="f39" y="f70"/>
                </a:moveTo>
                <a:lnTo>
                  <a:pt x="f65" y="f92"/>
                </a:lnTo>
                <a:lnTo>
                  <a:pt x="f65" y="f88"/>
                </a:lnTo>
                <a:arcTo wR="f47" hR="f74" stAng="f110" swAng="f116"/>
                <a:arcTo wR="f47" hR="f74" stAng="f118" swAng="f117"/>
                <a:lnTo>
                  <a:pt x="f65" y="f93"/>
                </a:lnTo>
                <a:close/>
              </a:path>
              <a:path stroke="0">
                <a:moveTo>
                  <a:pt x="f42" y="f78"/>
                </a:moveTo>
                <a:arcTo wR="f47" hR="f74" stAng="f7" swAng="f9"/>
                <a:lnTo>
                  <a:pt x="f39" y="f39"/>
                </a:lnTo>
                <a:arcTo wR="f47" hR="f74" stAng="f2" swAng="f1"/>
                <a:close/>
              </a:path>
              <a:path fill="none">
                <a:moveTo>
                  <a:pt x="f42" y="f78"/>
                </a:moveTo>
                <a:arcTo wR="f47" hR="f74" stAng="f7" swAng="f9"/>
                <a:lnTo>
                  <a:pt x="f39" y="f39"/>
                </a:lnTo>
                <a:arcTo wR="f47" hR="f74" stAng="f2" swAng="f1"/>
                <a:lnTo>
                  <a:pt x="f42" y="f78"/>
                </a:lnTo>
                <a:arcTo wR="f47" hR="f74" stAng="f7" swAng="f110"/>
                <a:lnTo>
                  <a:pt x="f65" y="f93"/>
                </a:lnTo>
                <a:lnTo>
                  <a:pt x="f39" y="f70"/>
                </a:lnTo>
                <a:lnTo>
                  <a:pt x="f65" y="f92"/>
                </a:lnTo>
                <a:lnTo>
                  <a:pt x="f65" y="f88"/>
                </a:lnTo>
                <a:arcTo wR="f47" hR="f74" stAng="f110" swAng="f116"/>
              </a:path>
            </a:pathLst>
          </a:custGeom>
          <a:solidFill>
            <a:srgbClr val="4472C4"/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 </a:t>
            </a:r>
            <a:endParaRPr lang="el-GR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7" name="Διάγραμμα ροής: Γραμμή σύνδεσης 10">
            <a:extLst>
              <a:ext uri="{FF2B5EF4-FFF2-40B4-BE49-F238E27FC236}">
                <a16:creationId xmlns:a16="http://schemas.microsoft.com/office/drawing/2014/main" id="{0DBB1792-3EF5-1035-20A8-E341233F5E14}"/>
              </a:ext>
            </a:extLst>
          </p:cNvPr>
          <p:cNvSpPr/>
          <p:nvPr/>
        </p:nvSpPr>
        <p:spPr>
          <a:xfrm>
            <a:off x="924873" y="1069319"/>
            <a:ext cx="2130012" cy="1723049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4472C4"/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l-G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Περιγραφή 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l-G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Προβλήματος</a:t>
            </a:r>
          </a:p>
        </p:txBody>
      </p:sp>
      <p:sp>
        <p:nvSpPr>
          <p:cNvPr id="8" name="Διάγραμμα ροής: Γραμμή σύνδεσης 12">
            <a:extLst>
              <a:ext uri="{FF2B5EF4-FFF2-40B4-BE49-F238E27FC236}">
                <a16:creationId xmlns:a16="http://schemas.microsoft.com/office/drawing/2014/main" id="{1DAC7F75-C647-0F97-C335-55BF3CAE24FF}"/>
              </a:ext>
            </a:extLst>
          </p:cNvPr>
          <p:cNvSpPr/>
          <p:nvPr/>
        </p:nvSpPr>
        <p:spPr>
          <a:xfrm>
            <a:off x="6111231" y="1066210"/>
            <a:ext cx="2130012" cy="1723049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4472C4"/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l-GR" sz="18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</a:rPr>
              <a:t>Ανάλυση 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l-GR" sz="18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</a:rPr>
              <a:t>Συστήματος</a:t>
            </a:r>
          </a:p>
        </p:txBody>
      </p:sp>
      <p:sp>
        <p:nvSpPr>
          <p:cNvPr id="9" name="Διάγραμμα ροής: Γραμμή σύνδεσης 13">
            <a:extLst>
              <a:ext uri="{FF2B5EF4-FFF2-40B4-BE49-F238E27FC236}">
                <a16:creationId xmlns:a16="http://schemas.microsoft.com/office/drawing/2014/main" id="{A20C9614-840A-9E31-1C44-70F34B55B230}"/>
              </a:ext>
            </a:extLst>
          </p:cNvPr>
          <p:cNvSpPr/>
          <p:nvPr/>
        </p:nvSpPr>
        <p:spPr>
          <a:xfrm>
            <a:off x="3269999" y="4251232"/>
            <a:ext cx="2130012" cy="1723049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4472C4"/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l-GR" sz="18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</a:rPr>
              <a:t>Προτεινόμενη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l-GR" sz="1800" b="0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</a:rPr>
              <a:t>Λύση</a:t>
            </a:r>
          </a:p>
        </p:txBody>
      </p:sp>
      <p:sp>
        <p:nvSpPr>
          <p:cNvPr id="10" name="Διάγραμμα ροής: Γραμμή σύνδεσης 14">
            <a:extLst>
              <a:ext uri="{FF2B5EF4-FFF2-40B4-BE49-F238E27FC236}">
                <a16:creationId xmlns:a16="http://schemas.microsoft.com/office/drawing/2014/main" id="{C8C01440-AE0E-9437-C8D0-D08FB12A3470}"/>
              </a:ext>
            </a:extLst>
          </p:cNvPr>
          <p:cNvSpPr/>
          <p:nvPr/>
        </p:nvSpPr>
        <p:spPr>
          <a:xfrm>
            <a:off x="7804496" y="4251231"/>
            <a:ext cx="2130012" cy="1723049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4472C4"/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l-G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Μελλοντικές 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l-G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Προεκτάσεις</a:t>
            </a:r>
          </a:p>
        </p:txBody>
      </p:sp>
      <p:sp>
        <p:nvSpPr>
          <p:cNvPr id="11" name="Βέλος: Καμπύλο προς τα αριστερά 15">
            <a:extLst>
              <a:ext uri="{FF2B5EF4-FFF2-40B4-BE49-F238E27FC236}">
                <a16:creationId xmlns:a16="http://schemas.microsoft.com/office/drawing/2014/main" id="{3D7CB90E-E550-029A-2D19-336C41E76E30}"/>
              </a:ext>
            </a:extLst>
          </p:cNvPr>
          <p:cNvSpPr/>
          <p:nvPr/>
        </p:nvSpPr>
        <p:spPr>
          <a:xfrm rot="19024869">
            <a:off x="8275008" y="2331227"/>
            <a:ext cx="974530" cy="1764984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5400000"/>
              <a:gd name="f10" fmla="val 25000"/>
              <a:gd name="f11" fmla="val 50000"/>
              <a:gd name="f12" fmla="+- 0 0 -270"/>
              <a:gd name="f13" fmla="+- 0 0 -90"/>
              <a:gd name="f14" fmla="+- 0 0 -180"/>
              <a:gd name="f15" fmla="abs f4"/>
              <a:gd name="f16" fmla="abs f5"/>
              <a:gd name="f17" fmla="abs f6"/>
              <a:gd name="f18" fmla="*/ f12 f0 1"/>
              <a:gd name="f19" fmla="*/ f13 f0 1"/>
              <a:gd name="f20" fmla="*/ f14 f0 1"/>
              <a:gd name="f21" fmla="?: f15 f4 1"/>
              <a:gd name="f22" fmla="?: f16 f5 1"/>
              <a:gd name="f23" fmla="?: f17 f6 1"/>
              <a:gd name="f24" fmla="*/ f18 1 f3"/>
              <a:gd name="f25" fmla="*/ f19 1 f3"/>
              <a:gd name="f26" fmla="*/ f20 1 f3"/>
              <a:gd name="f27" fmla="*/ f21 1 21600"/>
              <a:gd name="f28" fmla="*/ f22 1 21600"/>
              <a:gd name="f29" fmla="*/ 21600 f21 1"/>
              <a:gd name="f30" fmla="*/ 21600 f22 1"/>
              <a:gd name="f31" fmla="+- f24 0 f1"/>
              <a:gd name="f32" fmla="+- f25 0 f1"/>
              <a:gd name="f33" fmla="+- f26 0 f1"/>
              <a:gd name="f34" fmla="min f28 f27"/>
              <a:gd name="f35" fmla="*/ f29 1 f23"/>
              <a:gd name="f36" fmla="*/ f30 1 f23"/>
              <a:gd name="f37" fmla="val f35"/>
              <a:gd name="f38" fmla="val f36"/>
              <a:gd name="f39" fmla="*/ f7 f34 1"/>
              <a:gd name="f40" fmla="+- f38 0 f7"/>
              <a:gd name="f41" fmla="+- f37 0 f7"/>
              <a:gd name="f42" fmla="*/ f37 f34 1"/>
              <a:gd name="f43" fmla="*/ f38 f34 1"/>
              <a:gd name="f44" fmla="*/ f40 1 2"/>
              <a:gd name="f45" fmla="min f41 f40"/>
              <a:gd name="f46" fmla="*/ f41 f41 1"/>
              <a:gd name="f47" fmla="*/ f41 f34 1"/>
              <a:gd name="f48" fmla="*/ f45 f10 1"/>
              <a:gd name="f49" fmla="*/ f45 f11 1"/>
              <a:gd name="f50" fmla="*/ f48 1 100000"/>
              <a:gd name="f51" fmla="*/ f49 1 100000"/>
              <a:gd name="f52" fmla="+- f50 f51 0"/>
              <a:gd name="f53" fmla="*/ f50 f50 1"/>
              <a:gd name="f54" fmla="+- f51 0 f50"/>
              <a:gd name="f55" fmla="*/ f51 1 2"/>
              <a:gd name="f56" fmla="+- f7 f50 0"/>
              <a:gd name="f57" fmla="+- 0 0 f50"/>
              <a:gd name="f58" fmla="*/ f50 1 2"/>
              <a:gd name="f59" fmla="*/ f52 1 4"/>
              <a:gd name="f60" fmla="+- f46 0 f53"/>
              <a:gd name="f61" fmla="*/ f54 1 2"/>
              <a:gd name="f62" fmla="+- f38 0 f55"/>
              <a:gd name="f63" fmla="+- 0 0 f58"/>
              <a:gd name="f64" fmla="+- 0 0 f57"/>
              <a:gd name="f65" fmla="*/ f56 f34 1"/>
              <a:gd name="f66" fmla="*/ f58 f34 1"/>
              <a:gd name="f67" fmla="+- f44 0 f59"/>
              <a:gd name="f68" fmla="sqrt f60"/>
              <a:gd name="f69" fmla="+- 0 0 f63"/>
              <a:gd name="f70" fmla="*/ f62 f34 1"/>
              <a:gd name="f71" fmla="*/ f67 2 1"/>
              <a:gd name="f72" fmla="+- f67 f50 0"/>
              <a:gd name="f73" fmla="*/ f68 f67 1"/>
              <a:gd name="f74" fmla="*/ f67 f34 1"/>
              <a:gd name="f75" fmla="*/ f71 f71 1"/>
              <a:gd name="f76" fmla="*/ f73 1 f41"/>
              <a:gd name="f77" fmla="+- f67 f72 0"/>
              <a:gd name="f78" fmla="*/ f72 f34 1"/>
              <a:gd name="f79" fmla="+- f75 0 f53"/>
              <a:gd name="f80" fmla="+- f67 f76 0"/>
              <a:gd name="f81" fmla="+- f72 f76 0"/>
              <a:gd name="f82" fmla="+- 0 0 f76"/>
              <a:gd name="f83" fmla="*/ f77 1 2"/>
              <a:gd name="f84" fmla="sqrt f79"/>
              <a:gd name="f85" fmla="+- f80 0 f61"/>
              <a:gd name="f86" fmla="+- f81 f61 0"/>
              <a:gd name="f87" fmla="+- 0 0 f82"/>
              <a:gd name="f88" fmla="*/ f80 f34 1"/>
              <a:gd name="f89" fmla="*/ f83 f34 1"/>
              <a:gd name="f90" fmla="*/ f84 f41 1"/>
              <a:gd name="f91" fmla="at2 f64 f87"/>
              <a:gd name="f92" fmla="*/ f85 f34 1"/>
              <a:gd name="f93" fmla="*/ f86 f34 1"/>
              <a:gd name="f94" fmla="+- f91 f1 0"/>
              <a:gd name="f95" fmla="*/ f90 1 f71"/>
              <a:gd name="f96" fmla="*/ f94 f8 1"/>
              <a:gd name="f97" fmla="+- 0 0 f95"/>
              <a:gd name="f98" fmla="*/ f96 1 f0"/>
              <a:gd name="f99" fmla="+- 0 0 f97"/>
              <a:gd name="f100" fmla="+- 0 0 f98"/>
              <a:gd name="f101" fmla="at2 f99 f69"/>
              <a:gd name="f102" fmla="val f100"/>
              <a:gd name="f103" fmla="+- f101 f1 0"/>
              <a:gd name="f104" fmla="+- 0 0 f102"/>
              <a:gd name="f105" fmla="*/ f103 f8 1"/>
              <a:gd name="f106" fmla="*/ f104 f0 1"/>
              <a:gd name="f107" fmla="*/ f105 1 f0"/>
              <a:gd name="f108" fmla="*/ f106 1 f8"/>
              <a:gd name="f109" fmla="+- 0 0 f107"/>
              <a:gd name="f110" fmla="+- f108 0 f1"/>
              <a:gd name="f111" fmla="val f109"/>
              <a:gd name="f112" fmla="+- 0 0 f111"/>
              <a:gd name="f113" fmla="*/ f112 f0 1"/>
              <a:gd name="f114" fmla="*/ f113 1 f8"/>
              <a:gd name="f115" fmla="+- f114 0 f1"/>
              <a:gd name="f116" fmla="+- f115 0 f110"/>
              <a:gd name="f117" fmla="+- f110 f115 0"/>
              <a:gd name="f118" fmla="+- 0 0 f115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1">
                <a:pos x="f39" y="f66"/>
              </a:cxn>
              <a:cxn ang="f31">
                <a:pos x="f65" y="f92"/>
              </a:cxn>
              <a:cxn ang="f32">
                <a:pos x="f39" y="f70"/>
              </a:cxn>
              <a:cxn ang="f33">
                <a:pos x="f65" y="f93"/>
              </a:cxn>
              <a:cxn ang="f32">
                <a:pos x="f42" y="f89"/>
              </a:cxn>
            </a:cxnLst>
            <a:rect l="f39" t="f39" r="f42" b="f43"/>
            <a:pathLst>
              <a:path stroke="0">
                <a:moveTo>
                  <a:pt x="f39" y="f70"/>
                </a:moveTo>
                <a:lnTo>
                  <a:pt x="f65" y="f92"/>
                </a:lnTo>
                <a:lnTo>
                  <a:pt x="f65" y="f88"/>
                </a:lnTo>
                <a:arcTo wR="f47" hR="f74" stAng="f110" swAng="f116"/>
                <a:arcTo wR="f47" hR="f74" stAng="f118" swAng="f117"/>
                <a:lnTo>
                  <a:pt x="f65" y="f93"/>
                </a:lnTo>
                <a:close/>
              </a:path>
              <a:path stroke="0">
                <a:moveTo>
                  <a:pt x="f42" y="f78"/>
                </a:moveTo>
                <a:arcTo wR="f47" hR="f74" stAng="f7" swAng="f9"/>
                <a:lnTo>
                  <a:pt x="f39" y="f39"/>
                </a:lnTo>
                <a:arcTo wR="f47" hR="f74" stAng="f2" swAng="f1"/>
                <a:close/>
              </a:path>
              <a:path fill="none">
                <a:moveTo>
                  <a:pt x="f42" y="f78"/>
                </a:moveTo>
                <a:arcTo wR="f47" hR="f74" stAng="f7" swAng="f9"/>
                <a:lnTo>
                  <a:pt x="f39" y="f39"/>
                </a:lnTo>
                <a:arcTo wR="f47" hR="f74" stAng="f2" swAng="f1"/>
                <a:lnTo>
                  <a:pt x="f42" y="f78"/>
                </a:lnTo>
                <a:arcTo wR="f47" hR="f74" stAng="f7" swAng="f110"/>
                <a:lnTo>
                  <a:pt x="f65" y="f93"/>
                </a:lnTo>
                <a:lnTo>
                  <a:pt x="f39" y="f70"/>
                </a:lnTo>
                <a:lnTo>
                  <a:pt x="f65" y="f92"/>
                </a:lnTo>
                <a:lnTo>
                  <a:pt x="f65" y="f88"/>
                </a:lnTo>
                <a:arcTo wR="f47" hR="f74" stAng="f110" swAng="f116"/>
              </a:path>
            </a:pathLst>
          </a:custGeom>
          <a:solidFill>
            <a:srgbClr val="4472C4"/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 </a:t>
            </a:r>
            <a:endParaRPr lang="el-GR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2" name="Βέλος: Καμπύλο προς τα αριστερά 16">
            <a:extLst>
              <a:ext uri="{FF2B5EF4-FFF2-40B4-BE49-F238E27FC236}">
                <a16:creationId xmlns:a16="http://schemas.microsoft.com/office/drawing/2014/main" id="{D67A08CC-7485-2799-783A-208F585998D4}"/>
              </a:ext>
            </a:extLst>
          </p:cNvPr>
          <p:cNvSpPr/>
          <p:nvPr/>
        </p:nvSpPr>
        <p:spPr>
          <a:xfrm rot="13852057">
            <a:off x="4912746" y="2261020"/>
            <a:ext cx="974530" cy="1798149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5400000"/>
              <a:gd name="f10" fmla="val 25000"/>
              <a:gd name="f11" fmla="val 50000"/>
              <a:gd name="f12" fmla="+- 0 0 -270"/>
              <a:gd name="f13" fmla="+- 0 0 -90"/>
              <a:gd name="f14" fmla="+- 0 0 -180"/>
              <a:gd name="f15" fmla="abs f4"/>
              <a:gd name="f16" fmla="abs f5"/>
              <a:gd name="f17" fmla="abs f6"/>
              <a:gd name="f18" fmla="*/ f12 f0 1"/>
              <a:gd name="f19" fmla="*/ f13 f0 1"/>
              <a:gd name="f20" fmla="*/ f14 f0 1"/>
              <a:gd name="f21" fmla="?: f15 f4 1"/>
              <a:gd name="f22" fmla="?: f16 f5 1"/>
              <a:gd name="f23" fmla="?: f17 f6 1"/>
              <a:gd name="f24" fmla="*/ f18 1 f3"/>
              <a:gd name="f25" fmla="*/ f19 1 f3"/>
              <a:gd name="f26" fmla="*/ f20 1 f3"/>
              <a:gd name="f27" fmla="*/ f21 1 21600"/>
              <a:gd name="f28" fmla="*/ f22 1 21600"/>
              <a:gd name="f29" fmla="*/ 21600 f21 1"/>
              <a:gd name="f30" fmla="*/ 21600 f22 1"/>
              <a:gd name="f31" fmla="+- f24 0 f1"/>
              <a:gd name="f32" fmla="+- f25 0 f1"/>
              <a:gd name="f33" fmla="+- f26 0 f1"/>
              <a:gd name="f34" fmla="min f28 f27"/>
              <a:gd name="f35" fmla="*/ f29 1 f23"/>
              <a:gd name="f36" fmla="*/ f30 1 f23"/>
              <a:gd name="f37" fmla="val f35"/>
              <a:gd name="f38" fmla="val f36"/>
              <a:gd name="f39" fmla="*/ f7 f34 1"/>
              <a:gd name="f40" fmla="+- f38 0 f7"/>
              <a:gd name="f41" fmla="+- f37 0 f7"/>
              <a:gd name="f42" fmla="*/ f37 f34 1"/>
              <a:gd name="f43" fmla="*/ f38 f34 1"/>
              <a:gd name="f44" fmla="*/ f40 1 2"/>
              <a:gd name="f45" fmla="min f41 f40"/>
              <a:gd name="f46" fmla="*/ f41 f41 1"/>
              <a:gd name="f47" fmla="*/ f41 f34 1"/>
              <a:gd name="f48" fmla="*/ f45 f10 1"/>
              <a:gd name="f49" fmla="*/ f45 f11 1"/>
              <a:gd name="f50" fmla="*/ f48 1 100000"/>
              <a:gd name="f51" fmla="*/ f49 1 100000"/>
              <a:gd name="f52" fmla="+- f50 f51 0"/>
              <a:gd name="f53" fmla="*/ f50 f50 1"/>
              <a:gd name="f54" fmla="+- f51 0 f50"/>
              <a:gd name="f55" fmla="*/ f51 1 2"/>
              <a:gd name="f56" fmla="+- f7 f50 0"/>
              <a:gd name="f57" fmla="+- 0 0 f50"/>
              <a:gd name="f58" fmla="*/ f50 1 2"/>
              <a:gd name="f59" fmla="*/ f52 1 4"/>
              <a:gd name="f60" fmla="+- f46 0 f53"/>
              <a:gd name="f61" fmla="*/ f54 1 2"/>
              <a:gd name="f62" fmla="+- f38 0 f55"/>
              <a:gd name="f63" fmla="+- 0 0 f58"/>
              <a:gd name="f64" fmla="+- 0 0 f57"/>
              <a:gd name="f65" fmla="*/ f56 f34 1"/>
              <a:gd name="f66" fmla="*/ f58 f34 1"/>
              <a:gd name="f67" fmla="+- f44 0 f59"/>
              <a:gd name="f68" fmla="sqrt f60"/>
              <a:gd name="f69" fmla="+- 0 0 f63"/>
              <a:gd name="f70" fmla="*/ f62 f34 1"/>
              <a:gd name="f71" fmla="*/ f67 2 1"/>
              <a:gd name="f72" fmla="+- f67 f50 0"/>
              <a:gd name="f73" fmla="*/ f68 f67 1"/>
              <a:gd name="f74" fmla="*/ f67 f34 1"/>
              <a:gd name="f75" fmla="*/ f71 f71 1"/>
              <a:gd name="f76" fmla="*/ f73 1 f41"/>
              <a:gd name="f77" fmla="+- f67 f72 0"/>
              <a:gd name="f78" fmla="*/ f72 f34 1"/>
              <a:gd name="f79" fmla="+- f75 0 f53"/>
              <a:gd name="f80" fmla="+- f67 f76 0"/>
              <a:gd name="f81" fmla="+- f72 f76 0"/>
              <a:gd name="f82" fmla="+- 0 0 f76"/>
              <a:gd name="f83" fmla="*/ f77 1 2"/>
              <a:gd name="f84" fmla="sqrt f79"/>
              <a:gd name="f85" fmla="+- f80 0 f61"/>
              <a:gd name="f86" fmla="+- f81 f61 0"/>
              <a:gd name="f87" fmla="+- 0 0 f82"/>
              <a:gd name="f88" fmla="*/ f80 f34 1"/>
              <a:gd name="f89" fmla="*/ f83 f34 1"/>
              <a:gd name="f90" fmla="*/ f84 f41 1"/>
              <a:gd name="f91" fmla="at2 f64 f87"/>
              <a:gd name="f92" fmla="*/ f85 f34 1"/>
              <a:gd name="f93" fmla="*/ f86 f34 1"/>
              <a:gd name="f94" fmla="+- f91 f1 0"/>
              <a:gd name="f95" fmla="*/ f90 1 f71"/>
              <a:gd name="f96" fmla="*/ f94 f8 1"/>
              <a:gd name="f97" fmla="+- 0 0 f95"/>
              <a:gd name="f98" fmla="*/ f96 1 f0"/>
              <a:gd name="f99" fmla="+- 0 0 f97"/>
              <a:gd name="f100" fmla="+- 0 0 f98"/>
              <a:gd name="f101" fmla="at2 f99 f69"/>
              <a:gd name="f102" fmla="val f100"/>
              <a:gd name="f103" fmla="+- f101 f1 0"/>
              <a:gd name="f104" fmla="+- 0 0 f102"/>
              <a:gd name="f105" fmla="*/ f103 f8 1"/>
              <a:gd name="f106" fmla="*/ f104 f0 1"/>
              <a:gd name="f107" fmla="*/ f105 1 f0"/>
              <a:gd name="f108" fmla="*/ f106 1 f8"/>
              <a:gd name="f109" fmla="+- 0 0 f107"/>
              <a:gd name="f110" fmla="+- f108 0 f1"/>
              <a:gd name="f111" fmla="val f109"/>
              <a:gd name="f112" fmla="+- 0 0 f111"/>
              <a:gd name="f113" fmla="*/ f112 f0 1"/>
              <a:gd name="f114" fmla="*/ f113 1 f8"/>
              <a:gd name="f115" fmla="+- f114 0 f1"/>
              <a:gd name="f116" fmla="+- f115 0 f110"/>
              <a:gd name="f117" fmla="+- f110 f115 0"/>
              <a:gd name="f118" fmla="+- 0 0 f115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1">
                <a:pos x="f39" y="f66"/>
              </a:cxn>
              <a:cxn ang="f31">
                <a:pos x="f65" y="f92"/>
              </a:cxn>
              <a:cxn ang="f32">
                <a:pos x="f39" y="f70"/>
              </a:cxn>
              <a:cxn ang="f33">
                <a:pos x="f65" y="f93"/>
              </a:cxn>
              <a:cxn ang="f32">
                <a:pos x="f42" y="f89"/>
              </a:cxn>
            </a:cxnLst>
            <a:rect l="f39" t="f39" r="f42" b="f43"/>
            <a:pathLst>
              <a:path stroke="0">
                <a:moveTo>
                  <a:pt x="f39" y="f70"/>
                </a:moveTo>
                <a:lnTo>
                  <a:pt x="f65" y="f92"/>
                </a:lnTo>
                <a:lnTo>
                  <a:pt x="f65" y="f88"/>
                </a:lnTo>
                <a:arcTo wR="f47" hR="f74" stAng="f110" swAng="f116"/>
                <a:arcTo wR="f47" hR="f74" stAng="f118" swAng="f117"/>
                <a:lnTo>
                  <a:pt x="f65" y="f93"/>
                </a:lnTo>
                <a:close/>
              </a:path>
              <a:path stroke="0">
                <a:moveTo>
                  <a:pt x="f42" y="f78"/>
                </a:moveTo>
                <a:arcTo wR="f47" hR="f74" stAng="f7" swAng="f9"/>
                <a:lnTo>
                  <a:pt x="f39" y="f39"/>
                </a:lnTo>
                <a:arcTo wR="f47" hR="f74" stAng="f2" swAng="f1"/>
                <a:close/>
              </a:path>
              <a:path fill="none">
                <a:moveTo>
                  <a:pt x="f42" y="f78"/>
                </a:moveTo>
                <a:arcTo wR="f47" hR="f74" stAng="f7" swAng="f9"/>
                <a:lnTo>
                  <a:pt x="f39" y="f39"/>
                </a:lnTo>
                <a:arcTo wR="f47" hR="f74" stAng="f2" swAng="f1"/>
                <a:lnTo>
                  <a:pt x="f42" y="f78"/>
                </a:lnTo>
                <a:arcTo wR="f47" hR="f74" stAng="f7" swAng="f110"/>
                <a:lnTo>
                  <a:pt x="f65" y="f93"/>
                </a:lnTo>
                <a:lnTo>
                  <a:pt x="f39" y="f70"/>
                </a:lnTo>
                <a:lnTo>
                  <a:pt x="f65" y="f92"/>
                </a:lnTo>
                <a:lnTo>
                  <a:pt x="f65" y="f88"/>
                </a:lnTo>
                <a:arcTo wR="f47" hR="f74" stAng="f110" swAng="f116"/>
              </a:path>
            </a:pathLst>
          </a:custGeom>
          <a:solidFill>
            <a:srgbClr val="4472C4"/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 </a:t>
            </a:r>
            <a:endParaRPr lang="el-GR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8922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9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1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1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B07ADD5A-1149-B620-69CB-56CED6F3850E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110E09"/>
              </a:clrFrom>
              <a:clrTo>
                <a:srgbClr val="110E09">
                  <a:alpha val="0"/>
                </a:srgbClr>
              </a:clrTo>
            </a:clrChange>
          </a:blip>
          <a:srcRect l="4551" t="3435" r="4091" b="6742"/>
          <a:stretch>
            <a:fillRect/>
          </a:stretch>
        </p:blipFill>
        <p:spPr>
          <a:xfrm>
            <a:off x="10664890" y="5259201"/>
            <a:ext cx="1436315" cy="145775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extBox 3">
            <a:extLst>
              <a:ext uri="{FF2B5EF4-FFF2-40B4-BE49-F238E27FC236}">
                <a16:creationId xmlns:a16="http://schemas.microsoft.com/office/drawing/2014/main" id="{EF0BD204-2647-3C82-218D-0305EF8AB84A}"/>
              </a:ext>
            </a:extLst>
          </p:cNvPr>
          <p:cNvSpPr txBox="1"/>
          <p:nvPr/>
        </p:nvSpPr>
        <p:spPr>
          <a:xfrm>
            <a:off x="121295" y="65315"/>
            <a:ext cx="10543598" cy="83099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</a:rPr>
              <a:t>     </a:t>
            </a:r>
            <a:r>
              <a:rPr lang="el-GR" sz="2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</a:rPr>
              <a:t>Περιγραφή Προβλήματος</a:t>
            </a:r>
            <a:r>
              <a:rPr lang="en-US" sz="2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</a:rPr>
              <a:t>                          </a:t>
            </a:r>
            <a:r>
              <a:rPr lang="el-GR" sz="2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</a:rPr>
              <a:t>Προτεινόμενη</a:t>
            </a:r>
            <a:r>
              <a:rPr lang="en-US" sz="2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</a:rPr>
              <a:t> </a:t>
            </a:r>
            <a:r>
              <a:rPr lang="el-GR" sz="2400" b="1" i="0" u="none" strike="noStrike" kern="1200" cap="none" spc="0" baseline="0" dirty="0">
                <a:solidFill>
                  <a:srgbClr val="FFFFFF"/>
                </a:solidFill>
                <a:uFillTx/>
                <a:latin typeface="Calibri"/>
              </a:rPr>
              <a:t>Λύση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l-GR" sz="2400" b="1" i="0" u="none" strike="noStrike" kern="1200" cap="none" spc="0" baseline="0" dirty="0">
              <a:solidFill>
                <a:srgbClr val="FFFFFF"/>
              </a:solidFill>
              <a:uFillTx/>
              <a:latin typeface="Calibri"/>
            </a:endParaRPr>
          </a:p>
        </p:txBody>
      </p:sp>
      <p:pic>
        <p:nvPicPr>
          <p:cNvPr id="4" name="Εικόνα 17">
            <a:extLst>
              <a:ext uri="{FF2B5EF4-FFF2-40B4-BE49-F238E27FC236}">
                <a16:creationId xmlns:a16="http://schemas.microsoft.com/office/drawing/2014/main" id="{8BA4E40C-BAE0-80F3-DAAD-5D475C2CF1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841" y="562237"/>
            <a:ext cx="4222488" cy="237407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" name="Εικόνα 19">
            <a:extLst>
              <a:ext uri="{FF2B5EF4-FFF2-40B4-BE49-F238E27FC236}">
                <a16:creationId xmlns:a16="http://schemas.microsoft.com/office/drawing/2014/main" id="{1FA72AFA-DB23-1E6E-08DD-607415C703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841" y="3360127"/>
            <a:ext cx="4222488" cy="241285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" name="Βέλος: Καμπύλο προς τα αριστερά 20">
            <a:extLst>
              <a:ext uri="{FF2B5EF4-FFF2-40B4-BE49-F238E27FC236}">
                <a16:creationId xmlns:a16="http://schemas.microsoft.com/office/drawing/2014/main" id="{103E9B46-2F77-20E7-B2CA-864BB1F369F8}"/>
              </a:ext>
            </a:extLst>
          </p:cNvPr>
          <p:cNvSpPr/>
          <p:nvPr/>
        </p:nvSpPr>
        <p:spPr>
          <a:xfrm rot="15839349">
            <a:off x="5147569" y="2256482"/>
            <a:ext cx="635315" cy="1202628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5400000"/>
              <a:gd name="f10" fmla="val 25000"/>
              <a:gd name="f11" fmla="val 50000"/>
              <a:gd name="f12" fmla="+- 0 0 -270"/>
              <a:gd name="f13" fmla="+- 0 0 -90"/>
              <a:gd name="f14" fmla="+- 0 0 -180"/>
              <a:gd name="f15" fmla="abs f4"/>
              <a:gd name="f16" fmla="abs f5"/>
              <a:gd name="f17" fmla="abs f6"/>
              <a:gd name="f18" fmla="*/ f12 f0 1"/>
              <a:gd name="f19" fmla="*/ f13 f0 1"/>
              <a:gd name="f20" fmla="*/ f14 f0 1"/>
              <a:gd name="f21" fmla="?: f15 f4 1"/>
              <a:gd name="f22" fmla="?: f16 f5 1"/>
              <a:gd name="f23" fmla="?: f17 f6 1"/>
              <a:gd name="f24" fmla="*/ f18 1 f3"/>
              <a:gd name="f25" fmla="*/ f19 1 f3"/>
              <a:gd name="f26" fmla="*/ f20 1 f3"/>
              <a:gd name="f27" fmla="*/ f21 1 21600"/>
              <a:gd name="f28" fmla="*/ f22 1 21600"/>
              <a:gd name="f29" fmla="*/ 21600 f21 1"/>
              <a:gd name="f30" fmla="*/ 21600 f22 1"/>
              <a:gd name="f31" fmla="+- f24 0 f1"/>
              <a:gd name="f32" fmla="+- f25 0 f1"/>
              <a:gd name="f33" fmla="+- f26 0 f1"/>
              <a:gd name="f34" fmla="min f28 f27"/>
              <a:gd name="f35" fmla="*/ f29 1 f23"/>
              <a:gd name="f36" fmla="*/ f30 1 f23"/>
              <a:gd name="f37" fmla="val f35"/>
              <a:gd name="f38" fmla="val f36"/>
              <a:gd name="f39" fmla="*/ f7 f34 1"/>
              <a:gd name="f40" fmla="+- f38 0 f7"/>
              <a:gd name="f41" fmla="+- f37 0 f7"/>
              <a:gd name="f42" fmla="*/ f37 f34 1"/>
              <a:gd name="f43" fmla="*/ f38 f34 1"/>
              <a:gd name="f44" fmla="*/ f40 1 2"/>
              <a:gd name="f45" fmla="min f41 f40"/>
              <a:gd name="f46" fmla="*/ f41 f41 1"/>
              <a:gd name="f47" fmla="*/ f41 f34 1"/>
              <a:gd name="f48" fmla="*/ f45 f10 1"/>
              <a:gd name="f49" fmla="*/ f45 f11 1"/>
              <a:gd name="f50" fmla="*/ f48 1 100000"/>
              <a:gd name="f51" fmla="*/ f49 1 100000"/>
              <a:gd name="f52" fmla="+- f50 f51 0"/>
              <a:gd name="f53" fmla="*/ f50 f50 1"/>
              <a:gd name="f54" fmla="+- f51 0 f50"/>
              <a:gd name="f55" fmla="*/ f51 1 2"/>
              <a:gd name="f56" fmla="+- f7 f50 0"/>
              <a:gd name="f57" fmla="+- 0 0 f50"/>
              <a:gd name="f58" fmla="*/ f50 1 2"/>
              <a:gd name="f59" fmla="*/ f52 1 4"/>
              <a:gd name="f60" fmla="+- f46 0 f53"/>
              <a:gd name="f61" fmla="*/ f54 1 2"/>
              <a:gd name="f62" fmla="+- f38 0 f55"/>
              <a:gd name="f63" fmla="+- 0 0 f58"/>
              <a:gd name="f64" fmla="+- 0 0 f57"/>
              <a:gd name="f65" fmla="*/ f56 f34 1"/>
              <a:gd name="f66" fmla="*/ f58 f34 1"/>
              <a:gd name="f67" fmla="+- f44 0 f59"/>
              <a:gd name="f68" fmla="sqrt f60"/>
              <a:gd name="f69" fmla="+- 0 0 f63"/>
              <a:gd name="f70" fmla="*/ f62 f34 1"/>
              <a:gd name="f71" fmla="*/ f67 2 1"/>
              <a:gd name="f72" fmla="+- f67 f50 0"/>
              <a:gd name="f73" fmla="*/ f68 f67 1"/>
              <a:gd name="f74" fmla="*/ f67 f34 1"/>
              <a:gd name="f75" fmla="*/ f71 f71 1"/>
              <a:gd name="f76" fmla="*/ f73 1 f41"/>
              <a:gd name="f77" fmla="+- f67 f72 0"/>
              <a:gd name="f78" fmla="*/ f72 f34 1"/>
              <a:gd name="f79" fmla="+- f75 0 f53"/>
              <a:gd name="f80" fmla="+- f67 f76 0"/>
              <a:gd name="f81" fmla="+- f72 f76 0"/>
              <a:gd name="f82" fmla="+- 0 0 f76"/>
              <a:gd name="f83" fmla="*/ f77 1 2"/>
              <a:gd name="f84" fmla="sqrt f79"/>
              <a:gd name="f85" fmla="+- f80 0 f61"/>
              <a:gd name="f86" fmla="+- f81 f61 0"/>
              <a:gd name="f87" fmla="+- 0 0 f82"/>
              <a:gd name="f88" fmla="*/ f80 f34 1"/>
              <a:gd name="f89" fmla="*/ f83 f34 1"/>
              <a:gd name="f90" fmla="*/ f84 f41 1"/>
              <a:gd name="f91" fmla="at2 f64 f87"/>
              <a:gd name="f92" fmla="*/ f85 f34 1"/>
              <a:gd name="f93" fmla="*/ f86 f34 1"/>
              <a:gd name="f94" fmla="+- f91 f1 0"/>
              <a:gd name="f95" fmla="*/ f90 1 f71"/>
              <a:gd name="f96" fmla="*/ f94 f8 1"/>
              <a:gd name="f97" fmla="+- 0 0 f95"/>
              <a:gd name="f98" fmla="*/ f96 1 f0"/>
              <a:gd name="f99" fmla="+- 0 0 f97"/>
              <a:gd name="f100" fmla="+- 0 0 f98"/>
              <a:gd name="f101" fmla="at2 f99 f69"/>
              <a:gd name="f102" fmla="val f100"/>
              <a:gd name="f103" fmla="+- f101 f1 0"/>
              <a:gd name="f104" fmla="+- 0 0 f102"/>
              <a:gd name="f105" fmla="*/ f103 f8 1"/>
              <a:gd name="f106" fmla="*/ f104 f0 1"/>
              <a:gd name="f107" fmla="*/ f105 1 f0"/>
              <a:gd name="f108" fmla="*/ f106 1 f8"/>
              <a:gd name="f109" fmla="+- 0 0 f107"/>
              <a:gd name="f110" fmla="+- f108 0 f1"/>
              <a:gd name="f111" fmla="val f109"/>
              <a:gd name="f112" fmla="+- 0 0 f111"/>
              <a:gd name="f113" fmla="*/ f112 f0 1"/>
              <a:gd name="f114" fmla="*/ f113 1 f8"/>
              <a:gd name="f115" fmla="+- f114 0 f1"/>
              <a:gd name="f116" fmla="+- f115 0 f110"/>
              <a:gd name="f117" fmla="+- f110 f115 0"/>
              <a:gd name="f118" fmla="+- 0 0 f115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1">
                <a:pos x="f39" y="f66"/>
              </a:cxn>
              <a:cxn ang="f31">
                <a:pos x="f65" y="f92"/>
              </a:cxn>
              <a:cxn ang="f32">
                <a:pos x="f39" y="f70"/>
              </a:cxn>
              <a:cxn ang="f33">
                <a:pos x="f65" y="f93"/>
              </a:cxn>
              <a:cxn ang="f32">
                <a:pos x="f42" y="f89"/>
              </a:cxn>
            </a:cxnLst>
            <a:rect l="f39" t="f39" r="f42" b="f43"/>
            <a:pathLst>
              <a:path stroke="0">
                <a:moveTo>
                  <a:pt x="f39" y="f70"/>
                </a:moveTo>
                <a:lnTo>
                  <a:pt x="f65" y="f92"/>
                </a:lnTo>
                <a:lnTo>
                  <a:pt x="f65" y="f88"/>
                </a:lnTo>
                <a:arcTo wR="f47" hR="f74" stAng="f110" swAng="f116"/>
                <a:arcTo wR="f47" hR="f74" stAng="f118" swAng="f117"/>
                <a:lnTo>
                  <a:pt x="f65" y="f93"/>
                </a:lnTo>
                <a:close/>
              </a:path>
              <a:path stroke="0">
                <a:moveTo>
                  <a:pt x="f42" y="f78"/>
                </a:moveTo>
                <a:arcTo wR="f47" hR="f74" stAng="f7" swAng="f9"/>
                <a:lnTo>
                  <a:pt x="f39" y="f39"/>
                </a:lnTo>
                <a:arcTo wR="f47" hR="f74" stAng="f2" swAng="f1"/>
                <a:close/>
              </a:path>
              <a:path fill="none">
                <a:moveTo>
                  <a:pt x="f42" y="f78"/>
                </a:moveTo>
                <a:arcTo wR="f47" hR="f74" stAng="f7" swAng="f9"/>
                <a:lnTo>
                  <a:pt x="f39" y="f39"/>
                </a:lnTo>
                <a:arcTo wR="f47" hR="f74" stAng="f2" swAng="f1"/>
                <a:lnTo>
                  <a:pt x="f42" y="f78"/>
                </a:lnTo>
                <a:arcTo wR="f47" hR="f74" stAng="f7" swAng="f110"/>
                <a:lnTo>
                  <a:pt x="f65" y="f93"/>
                </a:lnTo>
                <a:lnTo>
                  <a:pt x="f39" y="f70"/>
                </a:lnTo>
                <a:lnTo>
                  <a:pt x="f65" y="f92"/>
                </a:lnTo>
                <a:lnTo>
                  <a:pt x="f65" y="f88"/>
                </a:lnTo>
                <a:arcTo wR="f47" hR="f74" stAng="f110" swAng="f116"/>
              </a:path>
            </a:pathLst>
          </a:custGeom>
          <a:solidFill>
            <a:srgbClr val="4472C4"/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 </a:t>
            </a:r>
            <a:endParaRPr lang="el-GR" sz="18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  <p:pic>
        <p:nvPicPr>
          <p:cNvPr id="7" name="Εικόνα 22">
            <a:extLst>
              <a:ext uri="{FF2B5EF4-FFF2-40B4-BE49-F238E27FC236}">
                <a16:creationId xmlns:a16="http://schemas.microsoft.com/office/drawing/2014/main" id="{CDA1C25C-4D17-16B7-1C5A-8201FB983D75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793479" y="526977"/>
            <a:ext cx="3255593" cy="244169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9" name="Εικόνα 32">
            <a:extLst>
              <a:ext uri="{FF2B5EF4-FFF2-40B4-BE49-F238E27FC236}">
                <a16:creationId xmlns:a16="http://schemas.microsoft.com/office/drawing/2014/main" id="{E8B9E25D-8E9C-9B9F-2A50-233A5AC032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65226" y="3429000"/>
            <a:ext cx="3495220" cy="240446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" name="Εικόνα 11">
            <a:extLst>
              <a:ext uri="{FF2B5EF4-FFF2-40B4-BE49-F238E27FC236}">
                <a16:creationId xmlns:a16="http://schemas.microsoft.com/office/drawing/2014/main" id="{A6272DE7-5E48-CA40-1357-3D2BFE6A2A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43169" y="3156444"/>
            <a:ext cx="3102175" cy="2616537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1637077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9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B07ADD5A-1149-B620-69CB-56CED6F3850E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110E09"/>
              </a:clrFrom>
              <a:clrTo>
                <a:srgbClr val="110E09">
                  <a:alpha val="0"/>
                </a:srgbClr>
              </a:clrTo>
            </a:clrChange>
          </a:blip>
          <a:srcRect l="4551" t="3435" r="4091" b="6742"/>
          <a:stretch>
            <a:fillRect/>
          </a:stretch>
        </p:blipFill>
        <p:spPr>
          <a:xfrm>
            <a:off x="10664890" y="5259201"/>
            <a:ext cx="1436315" cy="145775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" name="Εικόνα 17">
            <a:extLst>
              <a:ext uri="{FF2B5EF4-FFF2-40B4-BE49-F238E27FC236}">
                <a16:creationId xmlns:a16="http://schemas.microsoft.com/office/drawing/2014/main" id="{403321B2-C602-5C0D-18B4-2C2579A79881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273652" y="2664296"/>
            <a:ext cx="1529407" cy="152940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" name="Εικόνα 3">
            <a:extLst>
              <a:ext uri="{FF2B5EF4-FFF2-40B4-BE49-F238E27FC236}">
                <a16:creationId xmlns:a16="http://schemas.microsoft.com/office/drawing/2014/main" id="{C9938840-F662-4244-5B5D-F23599EC8174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BFBFB"/>
              </a:clrFrom>
              <a:clrTo>
                <a:srgbClr val="FBFB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62266" y="2740776"/>
            <a:ext cx="1556967" cy="71923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" name="Εικόνα 5">
            <a:extLst>
              <a:ext uri="{FF2B5EF4-FFF2-40B4-BE49-F238E27FC236}">
                <a16:creationId xmlns:a16="http://schemas.microsoft.com/office/drawing/2014/main" id="{87D7743C-AF92-46FE-5114-17CFCEDCDF2B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16200004">
            <a:off x="10696669" y="3006822"/>
            <a:ext cx="1529407" cy="84435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" name="Εικόνα 9">
            <a:extLst>
              <a:ext uri="{FF2B5EF4-FFF2-40B4-BE49-F238E27FC236}">
                <a16:creationId xmlns:a16="http://schemas.microsoft.com/office/drawing/2014/main" id="{1702A01C-3042-9567-0F76-C4DCDD386FCE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46438" y="4744433"/>
            <a:ext cx="2811194" cy="155696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" name="Εικόνα 13">
            <a:extLst>
              <a:ext uri="{FF2B5EF4-FFF2-40B4-BE49-F238E27FC236}">
                <a16:creationId xmlns:a16="http://schemas.microsoft.com/office/drawing/2014/main" id="{49FF349C-DC03-19F2-745C-6484736855C2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93833" y="4000363"/>
            <a:ext cx="1556967" cy="93035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" name="Εικόνα 15">
            <a:extLst>
              <a:ext uri="{FF2B5EF4-FFF2-40B4-BE49-F238E27FC236}">
                <a16:creationId xmlns:a16="http://schemas.microsoft.com/office/drawing/2014/main" id="{ECAAAD79-691D-AFB8-F962-FC6D93776CAA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400879" y="403341"/>
            <a:ext cx="1585441" cy="158544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9" name="TextBox 19">
            <a:extLst>
              <a:ext uri="{FF2B5EF4-FFF2-40B4-BE49-F238E27FC236}">
                <a16:creationId xmlns:a16="http://schemas.microsoft.com/office/drawing/2014/main" id="{225FAD15-47A8-560D-752C-527ABBF61BEF}"/>
              </a:ext>
            </a:extLst>
          </p:cNvPr>
          <p:cNvSpPr txBox="1"/>
          <p:nvPr/>
        </p:nvSpPr>
        <p:spPr>
          <a:xfrm>
            <a:off x="374876" y="109252"/>
            <a:ext cx="6106884" cy="46166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1" i="0" u="none" strike="noStrike" kern="0" cap="none" spc="0" baseline="0">
                <a:solidFill>
                  <a:srgbClr val="FFFFFF"/>
                </a:solidFill>
                <a:uFillTx/>
                <a:latin typeface="Calibri"/>
              </a:rPr>
              <a:t>Transmiter No1</a:t>
            </a:r>
            <a:endParaRPr lang="el-GR" sz="2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pic>
        <p:nvPicPr>
          <p:cNvPr id="10" name="Εικόνα 23">
            <a:extLst>
              <a:ext uri="{FF2B5EF4-FFF2-40B4-BE49-F238E27FC236}">
                <a16:creationId xmlns:a16="http://schemas.microsoft.com/office/drawing/2014/main" id="{E0025E3F-CF1E-F90B-0D2D-521CF5E5103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17694" y="1713695"/>
            <a:ext cx="1999984" cy="2489344"/>
          </a:xfrm>
          <a:prstGeom prst="rect">
            <a:avLst/>
          </a:prstGeom>
          <a:noFill/>
          <a:ln cap="flat">
            <a:noFill/>
          </a:ln>
        </p:spPr>
      </p:pic>
      <p:cxnSp>
        <p:nvCxnSpPr>
          <p:cNvPr id="11" name="Ευθύγραμμο βέλος σύνδεσης 11">
            <a:extLst>
              <a:ext uri="{FF2B5EF4-FFF2-40B4-BE49-F238E27FC236}">
                <a16:creationId xmlns:a16="http://schemas.microsoft.com/office/drawing/2014/main" id="{6D71F62C-464E-5F2F-1C0A-09AB2D189C73}"/>
              </a:ext>
            </a:extLst>
          </p:cNvPr>
          <p:cNvCxnSpPr/>
          <p:nvPr/>
        </p:nvCxnSpPr>
        <p:spPr>
          <a:xfrm>
            <a:off x="9013368" y="1342412"/>
            <a:ext cx="364407" cy="0"/>
          </a:xfrm>
          <a:prstGeom prst="straightConnector1">
            <a:avLst/>
          </a:prstGeom>
          <a:noFill/>
          <a:ln w="57150" cap="flat">
            <a:solidFill>
              <a:srgbClr val="92D050"/>
            </a:solidFill>
            <a:prstDash val="solid"/>
            <a:miter/>
            <a:tailEnd type="arrow"/>
          </a:ln>
        </p:spPr>
      </p:cxnSp>
      <p:sp>
        <p:nvSpPr>
          <p:cNvPr id="12" name="TextBox 31">
            <a:extLst>
              <a:ext uri="{FF2B5EF4-FFF2-40B4-BE49-F238E27FC236}">
                <a16:creationId xmlns:a16="http://schemas.microsoft.com/office/drawing/2014/main" id="{8963D444-061C-C82E-BC21-1D9D130F64C7}"/>
              </a:ext>
            </a:extLst>
          </p:cNvPr>
          <p:cNvSpPr txBox="1"/>
          <p:nvPr/>
        </p:nvSpPr>
        <p:spPr>
          <a:xfrm>
            <a:off x="7372057" y="218678"/>
            <a:ext cx="1370182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l-GR" sz="18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 </a:t>
            </a:r>
            <a:r>
              <a:rPr lang="en-US" sz="18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Servomotor</a:t>
            </a:r>
            <a:endParaRPr lang="el-GR" sz="1800" b="1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cxnSp>
        <p:nvCxnSpPr>
          <p:cNvPr id="13" name="Ευθύγραμμο βέλος σύνδεσης 12">
            <a:extLst>
              <a:ext uri="{FF2B5EF4-FFF2-40B4-BE49-F238E27FC236}">
                <a16:creationId xmlns:a16="http://schemas.microsoft.com/office/drawing/2014/main" id="{0B2541D9-FB69-E755-6FE6-3037891658A4}"/>
              </a:ext>
            </a:extLst>
          </p:cNvPr>
          <p:cNvCxnSpPr>
            <a:stCxn id="3" idx="0"/>
          </p:cNvCxnSpPr>
          <p:nvPr/>
        </p:nvCxnSpPr>
        <p:spPr>
          <a:xfrm flipV="1">
            <a:off x="10038356" y="1916792"/>
            <a:ext cx="29965" cy="747504"/>
          </a:xfrm>
          <a:prstGeom prst="straightConnector1">
            <a:avLst/>
          </a:prstGeom>
          <a:noFill/>
          <a:ln w="57150" cap="flat">
            <a:solidFill>
              <a:srgbClr val="92D050"/>
            </a:solidFill>
            <a:prstDash val="solid"/>
            <a:miter/>
            <a:tailEnd type="arrow"/>
          </a:ln>
        </p:spPr>
      </p:cxnSp>
      <p:cxnSp>
        <p:nvCxnSpPr>
          <p:cNvPr id="14" name="Ευθύγραμμο βέλος σύνδεσης 11">
            <a:extLst>
              <a:ext uri="{FF2B5EF4-FFF2-40B4-BE49-F238E27FC236}">
                <a16:creationId xmlns:a16="http://schemas.microsoft.com/office/drawing/2014/main" id="{B3D47A04-8F75-779A-69FA-83349E90024D}"/>
              </a:ext>
            </a:extLst>
          </p:cNvPr>
          <p:cNvCxnSpPr>
            <a:stCxn id="5" idx="3"/>
          </p:cNvCxnSpPr>
          <p:nvPr/>
        </p:nvCxnSpPr>
        <p:spPr>
          <a:xfrm flipV="1">
            <a:off x="11461373" y="1923275"/>
            <a:ext cx="11073" cy="741021"/>
          </a:xfrm>
          <a:prstGeom prst="straightConnector1">
            <a:avLst/>
          </a:prstGeom>
          <a:noFill/>
          <a:ln w="57150" cap="flat">
            <a:solidFill>
              <a:srgbClr val="92D050"/>
            </a:solidFill>
            <a:prstDash val="solid"/>
            <a:miter/>
            <a:tailEnd type="arrow"/>
          </a:ln>
        </p:spPr>
      </p:cxnSp>
      <p:sp>
        <p:nvSpPr>
          <p:cNvPr id="15" name="TextBox 41">
            <a:extLst>
              <a:ext uri="{FF2B5EF4-FFF2-40B4-BE49-F238E27FC236}">
                <a16:creationId xmlns:a16="http://schemas.microsoft.com/office/drawing/2014/main" id="{67929624-01E8-1057-1B0A-8D65DEDD2BF4}"/>
              </a:ext>
            </a:extLst>
          </p:cNvPr>
          <p:cNvSpPr txBox="1"/>
          <p:nvPr/>
        </p:nvSpPr>
        <p:spPr>
          <a:xfrm>
            <a:off x="9328937" y="4256138"/>
            <a:ext cx="1851733" cy="36932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1200" cap="none" spc="0" baseline="0">
                <a:solidFill>
                  <a:srgbClr val="92D050"/>
                </a:solidFill>
                <a:uFillTx/>
                <a:latin typeface="Calibri"/>
              </a:rPr>
              <a:t> Touch sensor</a:t>
            </a:r>
            <a:endParaRPr lang="el-GR" sz="1800" b="1" i="0" u="none" strike="noStrike" kern="1200" cap="none" spc="0" baseline="0">
              <a:solidFill>
                <a:srgbClr val="92D050"/>
              </a:solidFill>
              <a:uFillTx/>
              <a:latin typeface="Calibri"/>
            </a:endParaRPr>
          </a:p>
        </p:txBody>
      </p:sp>
      <p:sp>
        <p:nvSpPr>
          <p:cNvPr id="16" name="TextBox 43">
            <a:extLst>
              <a:ext uri="{FF2B5EF4-FFF2-40B4-BE49-F238E27FC236}">
                <a16:creationId xmlns:a16="http://schemas.microsoft.com/office/drawing/2014/main" id="{220F8D69-BA2A-32F8-EB6E-EC64225F98BF}"/>
              </a:ext>
            </a:extLst>
          </p:cNvPr>
          <p:cNvSpPr txBox="1"/>
          <p:nvPr/>
        </p:nvSpPr>
        <p:spPr>
          <a:xfrm>
            <a:off x="11013298" y="4256138"/>
            <a:ext cx="2357405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1200" cap="none" spc="0" baseline="0">
                <a:solidFill>
                  <a:srgbClr val="92D050"/>
                </a:solidFill>
                <a:uFillTx/>
                <a:latin typeface="Calibri"/>
              </a:rPr>
              <a:t>FSR</a:t>
            </a:r>
            <a:endParaRPr lang="el-GR" sz="1800" b="1" i="0" u="none" strike="noStrike" kern="1200" cap="none" spc="0" baseline="0">
              <a:solidFill>
                <a:srgbClr val="92D050"/>
              </a:solidFill>
              <a:uFillTx/>
              <a:latin typeface="Calibri"/>
            </a:endParaRPr>
          </a:p>
        </p:txBody>
      </p:sp>
      <p:pic>
        <p:nvPicPr>
          <p:cNvPr id="17" name="Εικόνα 47">
            <a:extLst>
              <a:ext uri="{FF2B5EF4-FFF2-40B4-BE49-F238E27FC236}">
                <a16:creationId xmlns:a16="http://schemas.microsoft.com/office/drawing/2014/main" id="{8CD13656-58D4-2528-9678-0AB1A06375D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377775" y="139958"/>
            <a:ext cx="2699336" cy="178331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8" name="Εικόνα 50">
            <a:extLst>
              <a:ext uri="{FF2B5EF4-FFF2-40B4-BE49-F238E27FC236}">
                <a16:creationId xmlns:a16="http://schemas.microsoft.com/office/drawing/2014/main" id="{91CA6DA9-3C1F-9CCD-677F-DB42D86E896F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r="34244" b="-1172"/>
          <a:stretch>
            <a:fillRect/>
          </a:stretch>
        </p:blipFill>
        <p:spPr>
          <a:xfrm rot="1820940">
            <a:off x="7798176" y="2406731"/>
            <a:ext cx="1172891" cy="173467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9" name="TextBox 52">
            <a:extLst>
              <a:ext uri="{FF2B5EF4-FFF2-40B4-BE49-F238E27FC236}">
                <a16:creationId xmlns:a16="http://schemas.microsoft.com/office/drawing/2014/main" id="{11CB482F-10DA-3663-B9CA-EA3018BAAD87}"/>
              </a:ext>
            </a:extLst>
          </p:cNvPr>
          <p:cNvSpPr txBox="1"/>
          <p:nvPr/>
        </p:nvSpPr>
        <p:spPr>
          <a:xfrm>
            <a:off x="7925059" y="4256138"/>
            <a:ext cx="694459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1200" cap="none" spc="0" baseline="0">
                <a:solidFill>
                  <a:srgbClr val="92D050"/>
                </a:solidFill>
                <a:uFillTx/>
                <a:latin typeface="Calibri"/>
              </a:rPr>
              <a:t>LEDS</a:t>
            </a:r>
            <a:endParaRPr lang="el-GR" sz="1800" b="1" i="0" u="none" strike="noStrike" kern="1200" cap="none" spc="0" baseline="0">
              <a:solidFill>
                <a:srgbClr val="92D050"/>
              </a:solidFill>
              <a:uFillTx/>
              <a:latin typeface="Calibri"/>
            </a:endParaRPr>
          </a:p>
        </p:txBody>
      </p:sp>
      <p:pic>
        <p:nvPicPr>
          <p:cNvPr id="20" name="Εικόνα 54">
            <a:extLst>
              <a:ext uri="{FF2B5EF4-FFF2-40B4-BE49-F238E27FC236}">
                <a16:creationId xmlns:a16="http://schemas.microsoft.com/office/drawing/2014/main" id="{ABB2C6EC-52A0-B6D2-C4F5-019B3C8011D7}"/>
              </a:ext>
            </a:extLst>
          </p:cNvPr>
          <p:cNvPicPr>
            <a:picLocks noChangeAspect="1"/>
          </p:cNvPicPr>
          <p:nvPr/>
        </p:nvPicPr>
        <p:blipFill>
          <a:blip r:embed="rId12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tretch>
            <a:fillRect/>
          </a:stretch>
        </p:blipFill>
        <p:spPr>
          <a:xfrm rot="16200004">
            <a:off x="1379816" y="1069642"/>
            <a:ext cx="1167542" cy="1491212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21" name="Αριστερό άγκιστρο 55">
            <a:extLst>
              <a:ext uri="{FF2B5EF4-FFF2-40B4-BE49-F238E27FC236}">
                <a16:creationId xmlns:a16="http://schemas.microsoft.com/office/drawing/2014/main" id="{1C0DB999-1944-4A64-ACAB-DCDE8FAF8D79}"/>
              </a:ext>
            </a:extLst>
          </p:cNvPr>
          <p:cNvSpPr/>
          <p:nvPr/>
        </p:nvSpPr>
        <p:spPr>
          <a:xfrm>
            <a:off x="6157633" y="139958"/>
            <a:ext cx="1046539" cy="4485506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+- 0 0 5400000"/>
              <a:gd name="f9" fmla="val 8333"/>
              <a:gd name="f10" fmla="val 50000"/>
              <a:gd name="f11" fmla="+- 0 0 -180"/>
              <a:gd name="f12" fmla="+- 0 0 -270"/>
              <a:gd name="f13" fmla="+- 0 0 -360"/>
              <a:gd name="f14" fmla="abs f3"/>
              <a:gd name="f15" fmla="abs f4"/>
              <a:gd name="f16" fmla="abs f5"/>
              <a:gd name="f17" fmla="+- 2700000 f1 0"/>
              <a:gd name="f18" fmla="*/ f11 f0 1"/>
              <a:gd name="f19" fmla="*/ f12 f0 1"/>
              <a:gd name="f20" fmla="*/ f13 f0 1"/>
              <a:gd name="f21" fmla="?: f14 f3 1"/>
              <a:gd name="f22" fmla="?: f15 f4 1"/>
              <a:gd name="f23" fmla="?: f16 f5 1"/>
              <a:gd name="f24" fmla="+- f17 0 f1"/>
              <a:gd name="f25" fmla="*/ f18 1 f2"/>
              <a:gd name="f26" fmla="*/ f19 1 f2"/>
              <a:gd name="f27" fmla="*/ f20 1 f2"/>
              <a:gd name="f28" fmla="*/ f21 1 21600"/>
              <a:gd name="f29" fmla="*/ f22 1 21600"/>
              <a:gd name="f30" fmla="*/ 21600 f21 1"/>
              <a:gd name="f31" fmla="*/ 21600 f22 1"/>
              <a:gd name="f32" fmla="+- f24 f1 0"/>
              <a:gd name="f33" fmla="+- f25 0 f1"/>
              <a:gd name="f34" fmla="+- f26 0 f1"/>
              <a:gd name="f35" fmla="+- f27 0 f1"/>
              <a:gd name="f36" fmla="min f29 f28"/>
              <a:gd name="f37" fmla="*/ f30 1 f23"/>
              <a:gd name="f38" fmla="*/ f31 1 f23"/>
              <a:gd name="f39" fmla="*/ f32 f7 1"/>
              <a:gd name="f40" fmla="val f37"/>
              <a:gd name="f41" fmla="val f38"/>
              <a:gd name="f42" fmla="*/ f39 1 f0"/>
              <a:gd name="f43" fmla="*/ f6 f36 1"/>
              <a:gd name="f44" fmla="+- f41 0 f6"/>
              <a:gd name="f45" fmla="+- f40 0 f6"/>
              <a:gd name="f46" fmla="+- 0 0 f42"/>
              <a:gd name="f47" fmla="*/ f40 f36 1"/>
              <a:gd name="f48" fmla="*/ f41 f36 1"/>
              <a:gd name="f49" fmla="*/ f45 1 2"/>
              <a:gd name="f50" fmla="min f45 f44"/>
              <a:gd name="f51" fmla="*/ f44 f10 1"/>
              <a:gd name="f52" fmla="+- 0 0 f46"/>
              <a:gd name="f53" fmla="+- f6 f49 0"/>
              <a:gd name="f54" fmla="*/ f50 f9 1"/>
              <a:gd name="f55" fmla="*/ f51 1 100000"/>
              <a:gd name="f56" fmla="*/ f52 f0 1"/>
              <a:gd name="f57" fmla="*/ f49 f36 1"/>
              <a:gd name="f58" fmla="*/ f54 1 100000"/>
              <a:gd name="f59" fmla="*/ f56 1 f7"/>
              <a:gd name="f60" fmla="*/ f53 f36 1"/>
              <a:gd name="f61" fmla="*/ f55 f36 1"/>
              <a:gd name="f62" fmla="+- f55 f58 0"/>
              <a:gd name="f63" fmla="+- f59 0 f1"/>
              <a:gd name="f64" fmla="*/ f58 f36 1"/>
              <a:gd name="f65" fmla="cos 1 f63"/>
              <a:gd name="f66" fmla="sin 1 f63"/>
              <a:gd name="f67" fmla="*/ f62 f36 1"/>
              <a:gd name="f68" fmla="+- 0 0 f65"/>
              <a:gd name="f69" fmla="+- 0 0 f66"/>
              <a:gd name="f70" fmla="+- 0 0 f68"/>
              <a:gd name="f71" fmla="+- 0 0 f69"/>
              <a:gd name="f72" fmla="val f70"/>
              <a:gd name="f73" fmla="val f71"/>
              <a:gd name="f74" fmla="*/ f72 f49 1"/>
              <a:gd name="f75" fmla="*/ f73 f58 1"/>
              <a:gd name="f76" fmla="+- f40 0 f74"/>
              <a:gd name="f77" fmla="+- f58 0 f75"/>
              <a:gd name="f78" fmla="+- f41 f75 0"/>
              <a:gd name="f79" fmla="+- f78 0 f58"/>
              <a:gd name="f80" fmla="*/ f76 f36 1"/>
              <a:gd name="f81" fmla="*/ f77 f36 1"/>
              <a:gd name="f82" fmla="*/ f79 f36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3">
                <a:pos x="f47" y="f43"/>
              </a:cxn>
              <a:cxn ang="f34">
                <a:pos x="f43" y="f61"/>
              </a:cxn>
              <a:cxn ang="f35">
                <a:pos x="f47" y="f48"/>
              </a:cxn>
            </a:cxnLst>
            <a:rect l="f80" t="f81" r="f47" b="f82"/>
            <a:pathLst>
              <a:path stroke="0">
                <a:moveTo>
                  <a:pt x="f47" y="f48"/>
                </a:moveTo>
                <a:arcTo wR="f57" hR="f64" stAng="f1" swAng="f1"/>
                <a:lnTo>
                  <a:pt x="f60" y="f67"/>
                </a:lnTo>
                <a:arcTo wR="f57" hR="f64" stAng="f6" swAng="f8"/>
                <a:arcTo wR="f57" hR="f64" stAng="f1" swAng="f8"/>
                <a:lnTo>
                  <a:pt x="f60" y="f64"/>
                </a:lnTo>
                <a:arcTo wR="f57" hR="f64" stAng="f0" swAng="f1"/>
                <a:close/>
              </a:path>
              <a:path fill="none">
                <a:moveTo>
                  <a:pt x="f47" y="f48"/>
                </a:moveTo>
                <a:arcTo wR="f57" hR="f64" stAng="f1" swAng="f1"/>
                <a:lnTo>
                  <a:pt x="f60" y="f67"/>
                </a:lnTo>
                <a:arcTo wR="f57" hR="f64" stAng="f6" swAng="f8"/>
                <a:arcTo wR="f57" hR="f64" stAng="f1" swAng="f8"/>
                <a:lnTo>
                  <a:pt x="f60" y="f64"/>
                </a:lnTo>
                <a:arcTo wR="f57" hR="f64" stAng="f0" swAng="f1"/>
              </a:path>
            </a:pathLst>
          </a:custGeom>
          <a:noFill/>
          <a:ln w="19046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l-GR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22" name="TextBox 59">
            <a:extLst>
              <a:ext uri="{FF2B5EF4-FFF2-40B4-BE49-F238E27FC236}">
                <a16:creationId xmlns:a16="http://schemas.microsoft.com/office/drawing/2014/main" id="{0982782A-0582-12B5-54D0-62CDEC5E0205}"/>
              </a:ext>
            </a:extLst>
          </p:cNvPr>
          <p:cNvSpPr txBox="1"/>
          <p:nvPr/>
        </p:nvSpPr>
        <p:spPr>
          <a:xfrm>
            <a:off x="7697218" y="4855482"/>
            <a:ext cx="1709132" cy="120033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7200" b="1" i="0" u="none" strike="noStrike" kern="1200" cap="none" spc="0" baseline="0" dirty="0">
                <a:solidFill>
                  <a:srgbClr val="92D050"/>
                </a:solidFill>
                <a:uFillTx/>
                <a:latin typeface="Calibri"/>
              </a:rPr>
              <a:t>2x</a:t>
            </a:r>
            <a:endParaRPr lang="el-GR" sz="7200" b="1" i="0" u="none" strike="noStrike" kern="1200" cap="none" spc="0" baseline="0" dirty="0">
              <a:solidFill>
                <a:srgbClr val="92D050"/>
              </a:solidFill>
              <a:uFillTx/>
              <a:latin typeface="Calibri"/>
            </a:endParaRPr>
          </a:p>
        </p:txBody>
      </p:sp>
      <p:sp>
        <p:nvSpPr>
          <p:cNvPr id="23" name="TextBox 61">
            <a:extLst>
              <a:ext uri="{FF2B5EF4-FFF2-40B4-BE49-F238E27FC236}">
                <a16:creationId xmlns:a16="http://schemas.microsoft.com/office/drawing/2014/main" id="{7AEB0DCB-837E-4E9F-76F1-4011CE56DEEF}"/>
              </a:ext>
            </a:extLst>
          </p:cNvPr>
          <p:cNvSpPr txBox="1"/>
          <p:nvPr/>
        </p:nvSpPr>
        <p:spPr>
          <a:xfrm>
            <a:off x="4577705" y="6379421"/>
            <a:ext cx="1328573" cy="36933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1200" cap="none" spc="0" baseline="0">
                <a:solidFill>
                  <a:srgbClr val="FFC000"/>
                </a:solidFill>
                <a:uFillTx/>
                <a:latin typeface="Calibri"/>
              </a:rPr>
              <a:t>LCD</a:t>
            </a:r>
            <a:endParaRPr lang="el-GR" sz="1800" b="1" i="0" u="none" strike="noStrike" kern="1200" cap="none" spc="0" baseline="0">
              <a:solidFill>
                <a:srgbClr val="FFC000"/>
              </a:solidFill>
              <a:uFillTx/>
              <a:latin typeface="Calibri"/>
            </a:endParaRPr>
          </a:p>
        </p:txBody>
      </p:sp>
      <p:sp>
        <p:nvSpPr>
          <p:cNvPr id="24" name="TextBox 64">
            <a:extLst>
              <a:ext uri="{FF2B5EF4-FFF2-40B4-BE49-F238E27FC236}">
                <a16:creationId xmlns:a16="http://schemas.microsoft.com/office/drawing/2014/main" id="{59A0D62B-4895-7ED0-E1BF-54173EC2CADC}"/>
              </a:ext>
            </a:extLst>
          </p:cNvPr>
          <p:cNvSpPr txBox="1"/>
          <p:nvPr/>
        </p:nvSpPr>
        <p:spPr>
          <a:xfrm>
            <a:off x="1145212" y="4942569"/>
            <a:ext cx="1814279" cy="646334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1200" cap="none" spc="0" baseline="0">
                <a:solidFill>
                  <a:srgbClr val="FFC000"/>
                </a:solidFill>
                <a:uFillTx/>
                <a:latin typeface="Calibri"/>
              </a:rPr>
              <a:t>Bluetooth- HC05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l-GR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25" name="TextBox 66">
            <a:extLst>
              <a:ext uri="{FF2B5EF4-FFF2-40B4-BE49-F238E27FC236}">
                <a16:creationId xmlns:a16="http://schemas.microsoft.com/office/drawing/2014/main" id="{19ED1C41-60AE-DF6F-5DD5-E3295AF35244}"/>
              </a:ext>
            </a:extLst>
          </p:cNvPr>
          <p:cNvSpPr txBox="1"/>
          <p:nvPr/>
        </p:nvSpPr>
        <p:spPr>
          <a:xfrm>
            <a:off x="1136077" y="3523951"/>
            <a:ext cx="1623215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1200" cap="none" spc="0" baseline="0" dirty="0">
                <a:solidFill>
                  <a:srgbClr val="FFC000"/>
                </a:solidFill>
                <a:uFillTx/>
                <a:latin typeface="Calibri"/>
              </a:rPr>
              <a:t>Flame Sensor</a:t>
            </a:r>
          </a:p>
        </p:txBody>
      </p:sp>
      <p:sp>
        <p:nvSpPr>
          <p:cNvPr id="26" name="TextBox 68">
            <a:extLst>
              <a:ext uri="{FF2B5EF4-FFF2-40B4-BE49-F238E27FC236}">
                <a16:creationId xmlns:a16="http://schemas.microsoft.com/office/drawing/2014/main" id="{BC14D360-888D-3586-D53C-4BDF3713404D}"/>
              </a:ext>
            </a:extLst>
          </p:cNvPr>
          <p:cNvSpPr txBox="1"/>
          <p:nvPr/>
        </p:nvSpPr>
        <p:spPr>
          <a:xfrm>
            <a:off x="1146236" y="2341238"/>
            <a:ext cx="1669154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1200" cap="none" spc="0" baseline="0" dirty="0">
                <a:solidFill>
                  <a:srgbClr val="FFC000"/>
                </a:solidFill>
                <a:uFillTx/>
                <a:latin typeface="Calibri"/>
              </a:rPr>
              <a:t>Buzzer</a:t>
            </a:r>
          </a:p>
        </p:txBody>
      </p:sp>
      <p:pic>
        <p:nvPicPr>
          <p:cNvPr id="27" name="Εικόνα 72">
            <a:extLst>
              <a:ext uri="{FF2B5EF4-FFF2-40B4-BE49-F238E27FC236}">
                <a16:creationId xmlns:a16="http://schemas.microsoft.com/office/drawing/2014/main" id="{1DAA98B3-0AFB-7370-153A-A9FA7C85440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742240" y="4559335"/>
            <a:ext cx="3404430" cy="242033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28" name="TextBox 73">
            <a:extLst>
              <a:ext uri="{FF2B5EF4-FFF2-40B4-BE49-F238E27FC236}">
                <a16:creationId xmlns:a16="http://schemas.microsoft.com/office/drawing/2014/main" id="{9538E456-C165-56B3-7B0E-7D18E3DDEC7D}"/>
              </a:ext>
            </a:extLst>
          </p:cNvPr>
          <p:cNvSpPr txBox="1"/>
          <p:nvPr/>
        </p:nvSpPr>
        <p:spPr>
          <a:xfrm>
            <a:off x="3346438" y="1335033"/>
            <a:ext cx="3042693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Arduino+Hat Sparkfun RFM22</a:t>
            </a:r>
            <a:endParaRPr lang="el-GR" sz="1800" b="1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81161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5" grpId="0"/>
      <p:bldP spid="16" grpId="0"/>
      <p:bldP spid="19" grpId="0"/>
      <p:bldP spid="21" grpId="0" animBg="1"/>
      <p:bldP spid="22" grpId="0"/>
      <p:bldP spid="23" grpId="0"/>
      <p:bldP spid="24" grpId="0"/>
      <p:bldP spid="25" grpId="0"/>
      <p:bldP spid="2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B07ADD5A-1149-B620-69CB-56CED6F3850E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110E09"/>
              </a:clrFrom>
              <a:clrTo>
                <a:srgbClr val="110E09">
                  <a:alpha val="0"/>
                </a:srgbClr>
              </a:clrTo>
            </a:clrChange>
          </a:blip>
          <a:srcRect l="4551" t="3435" r="4091" b="6742"/>
          <a:stretch>
            <a:fillRect/>
          </a:stretch>
        </p:blipFill>
        <p:spPr>
          <a:xfrm>
            <a:off x="10664890" y="5259201"/>
            <a:ext cx="1436315" cy="145775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extBox 3">
            <a:extLst>
              <a:ext uri="{FF2B5EF4-FFF2-40B4-BE49-F238E27FC236}">
                <a16:creationId xmlns:a16="http://schemas.microsoft.com/office/drawing/2014/main" id="{B38CABA4-995D-11D0-AA0E-60016ADDB65D}"/>
              </a:ext>
            </a:extLst>
          </p:cNvPr>
          <p:cNvSpPr txBox="1"/>
          <p:nvPr/>
        </p:nvSpPr>
        <p:spPr>
          <a:xfrm>
            <a:off x="0" y="0"/>
            <a:ext cx="5787740" cy="46166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1" i="0" u="none" strike="noStrike" kern="0" cap="none" spc="0" baseline="0" dirty="0">
                <a:solidFill>
                  <a:srgbClr val="FFFFFF"/>
                </a:solidFill>
                <a:uFillTx/>
                <a:latin typeface="Calibri"/>
              </a:rPr>
              <a:t>Inside the parking’s </a:t>
            </a:r>
            <a:r>
              <a:rPr lang="el-GR" sz="2400" b="1" i="0" u="none" strike="noStrike" kern="0" cap="none" spc="0" baseline="0" dirty="0">
                <a:solidFill>
                  <a:srgbClr val="FFFFFF"/>
                </a:solidFill>
                <a:uFillTx/>
                <a:latin typeface="Calibri"/>
              </a:rPr>
              <a:t>Α</a:t>
            </a:r>
            <a:r>
              <a:rPr lang="en-US" sz="2400" b="1" i="0" u="none" strike="noStrike" kern="0" cap="none" spc="0" baseline="0" dirty="0" err="1">
                <a:solidFill>
                  <a:srgbClr val="FFFFFF"/>
                </a:solidFill>
                <a:uFillTx/>
                <a:latin typeface="Calibri"/>
              </a:rPr>
              <a:t>rduino</a:t>
            </a:r>
            <a:endParaRPr lang="el-GR" sz="28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  <p:pic>
        <p:nvPicPr>
          <p:cNvPr id="4" name="Εικόνα 3">
            <a:extLst>
              <a:ext uri="{FF2B5EF4-FFF2-40B4-BE49-F238E27FC236}">
                <a16:creationId xmlns:a16="http://schemas.microsoft.com/office/drawing/2014/main" id="{DC24244A-52F9-5BA1-4CB4-B186CDA408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6837" y="1918968"/>
            <a:ext cx="1999984" cy="248934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076BB97-0BBF-899B-1B3D-BADDE4B5BC95}"/>
              </a:ext>
            </a:extLst>
          </p:cNvPr>
          <p:cNvSpPr txBox="1"/>
          <p:nvPr/>
        </p:nvSpPr>
        <p:spPr>
          <a:xfrm>
            <a:off x="4155591" y="1549633"/>
            <a:ext cx="3042693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Arduino+Hat Sparkfun RFM22</a:t>
            </a:r>
            <a:endParaRPr lang="el-GR" sz="1800" b="1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pic>
        <p:nvPicPr>
          <p:cNvPr id="6" name="Εικόνα 6">
            <a:extLst>
              <a:ext uri="{FF2B5EF4-FFF2-40B4-BE49-F238E27FC236}">
                <a16:creationId xmlns:a16="http://schemas.microsoft.com/office/drawing/2014/main" id="{83F29B0F-DAFE-C977-2B06-314EC6B31DF9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03876" y="1835813"/>
            <a:ext cx="2572499" cy="257249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" name="Εικόνα 16">
            <a:extLst>
              <a:ext uri="{FF2B5EF4-FFF2-40B4-BE49-F238E27FC236}">
                <a16:creationId xmlns:a16="http://schemas.microsoft.com/office/drawing/2014/main" id="{6E04DA39-4F96-785A-690A-0F5990EE291D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16182" y="1679286"/>
            <a:ext cx="4491980" cy="2527017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8" name="TextBox 17">
            <a:extLst>
              <a:ext uri="{FF2B5EF4-FFF2-40B4-BE49-F238E27FC236}">
                <a16:creationId xmlns:a16="http://schemas.microsoft.com/office/drawing/2014/main" id="{73783FF6-1E3A-4562-1398-9B7D269FD316}"/>
              </a:ext>
            </a:extLst>
          </p:cNvPr>
          <p:cNvSpPr txBox="1"/>
          <p:nvPr/>
        </p:nvSpPr>
        <p:spPr>
          <a:xfrm>
            <a:off x="7592592" y="2052736"/>
            <a:ext cx="4491971" cy="64633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HC-SR04 Ultrasonic Ranging Sensor 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l-GR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9" name="TextBox 19">
            <a:extLst>
              <a:ext uri="{FF2B5EF4-FFF2-40B4-BE49-F238E27FC236}">
                <a16:creationId xmlns:a16="http://schemas.microsoft.com/office/drawing/2014/main" id="{503D521B-172C-6276-ABF8-8F230504A21F}"/>
              </a:ext>
            </a:extLst>
          </p:cNvPr>
          <p:cNvSpPr txBox="1"/>
          <p:nvPr/>
        </p:nvSpPr>
        <p:spPr>
          <a:xfrm>
            <a:off x="342241" y="1918959"/>
            <a:ext cx="3495769" cy="646334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Led Matrix 8x8 Red with MAX7219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l-GR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0" name="TextBox 21">
            <a:extLst>
              <a:ext uri="{FF2B5EF4-FFF2-40B4-BE49-F238E27FC236}">
                <a16:creationId xmlns:a16="http://schemas.microsoft.com/office/drawing/2014/main" id="{1182693A-7B20-CE15-B079-9C185E03B340}"/>
              </a:ext>
            </a:extLst>
          </p:cNvPr>
          <p:cNvSpPr txBox="1"/>
          <p:nvPr/>
        </p:nvSpPr>
        <p:spPr>
          <a:xfrm>
            <a:off x="8438485" y="4374261"/>
            <a:ext cx="3479813" cy="92333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5400" b="1" i="0" u="none" strike="noStrike" kern="1200" cap="none" spc="0" baseline="0">
                <a:solidFill>
                  <a:srgbClr val="BDD7EE"/>
                </a:solidFill>
                <a:uFillTx/>
                <a:latin typeface="Calibri"/>
              </a:rPr>
              <a:t>x</a:t>
            </a:r>
            <a:r>
              <a:rPr lang="el-GR" sz="5400" b="1" i="0" u="none" strike="noStrike" kern="1200" cap="none" spc="0" baseline="0">
                <a:solidFill>
                  <a:srgbClr val="BDD7EE"/>
                </a:solidFill>
                <a:uFillTx/>
                <a:latin typeface="Calibri"/>
              </a:rPr>
              <a:t> πολλά</a:t>
            </a:r>
          </a:p>
        </p:txBody>
      </p:sp>
    </p:spTree>
    <p:extLst>
      <p:ext uri="{BB962C8B-B14F-4D97-AF65-F5344CB8AC3E}">
        <p14:creationId xmlns:p14="http://schemas.microsoft.com/office/powerpoint/2010/main" val="143338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7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B07ADD5A-1149-B620-69CB-56CED6F3850E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110E09"/>
              </a:clrFrom>
              <a:clrTo>
                <a:srgbClr val="110E09">
                  <a:alpha val="0"/>
                </a:srgbClr>
              </a:clrTo>
            </a:clrChange>
          </a:blip>
          <a:srcRect l="4551" t="3435" r="4091" b="6742"/>
          <a:stretch>
            <a:fillRect/>
          </a:stretch>
        </p:blipFill>
        <p:spPr>
          <a:xfrm>
            <a:off x="10664890" y="5259201"/>
            <a:ext cx="1436315" cy="145775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extBox 3">
            <a:extLst>
              <a:ext uri="{FF2B5EF4-FFF2-40B4-BE49-F238E27FC236}">
                <a16:creationId xmlns:a16="http://schemas.microsoft.com/office/drawing/2014/main" id="{16244984-0CC2-143B-46C8-066CA28DD2DF}"/>
              </a:ext>
            </a:extLst>
          </p:cNvPr>
          <p:cNvSpPr txBox="1"/>
          <p:nvPr/>
        </p:nvSpPr>
        <p:spPr>
          <a:xfrm>
            <a:off x="152403" y="217718"/>
            <a:ext cx="3757891" cy="46166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1" i="0" u="none" strike="noStrike" kern="0" cap="none" spc="0" baseline="0">
                <a:solidFill>
                  <a:srgbClr val="FFFFFF"/>
                </a:solidFill>
                <a:uFillTx/>
                <a:latin typeface="Calibri"/>
              </a:rPr>
              <a:t>Receiver</a:t>
            </a:r>
            <a:endParaRPr lang="el-GR" sz="2400" b="1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pic>
        <p:nvPicPr>
          <p:cNvPr id="4" name="Εικόνα 7">
            <a:extLst>
              <a:ext uri="{FF2B5EF4-FFF2-40B4-BE49-F238E27FC236}">
                <a16:creationId xmlns:a16="http://schemas.microsoft.com/office/drawing/2014/main" id="{E718B948-C87C-0F47-75B9-513FF0518059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84568" y="679380"/>
            <a:ext cx="3332018" cy="1845423"/>
          </a:xfrm>
          <a:prstGeom prst="rect">
            <a:avLst/>
          </a:prstGeom>
          <a:noFill/>
          <a:ln cap="flat">
            <a:noFill/>
          </a:ln>
        </p:spPr>
      </p:pic>
      <p:cxnSp>
        <p:nvCxnSpPr>
          <p:cNvPr id="5" name="Ευθύγραμμο βέλος σύνδεσης 11">
            <a:extLst>
              <a:ext uri="{FF2B5EF4-FFF2-40B4-BE49-F238E27FC236}">
                <a16:creationId xmlns:a16="http://schemas.microsoft.com/office/drawing/2014/main" id="{EA718BAC-E022-1760-B5BB-8063FCE3FA5B}"/>
              </a:ext>
            </a:extLst>
          </p:cNvPr>
          <p:cNvCxnSpPr>
            <a:stCxn id="4" idx="2"/>
          </p:cNvCxnSpPr>
          <p:nvPr/>
        </p:nvCxnSpPr>
        <p:spPr>
          <a:xfrm flipH="1">
            <a:off x="2850559" y="2524804"/>
            <a:ext cx="18" cy="613243"/>
          </a:xfrm>
          <a:prstGeom prst="straightConnector1">
            <a:avLst/>
          </a:prstGeom>
          <a:noFill/>
          <a:ln w="57150" cap="flat">
            <a:solidFill>
              <a:srgbClr val="4472C4"/>
            </a:solidFill>
            <a:prstDash val="solid"/>
            <a:miter/>
            <a:tailEnd type="arrow"/>
          </a:ln>
        </p:spPr>
      </p:cxnSp>
      <p:sp>
        <p:nvSpPr>
          <p:cNvPr id="6" name="Βέλος: Καμπύλο προς τα αριστερά 20">
            <a:extLst>
              <a:ext uri="{FF2B5EF4-FFF2-40B4-BE49-F238E27FC236}">
                <a16:creationId xmlns:a16="http://schemas.microsoft.com/office/drawing/2014/main" id="{58B342C8-10C6-6062-85E8-0E6FB38AD950}"/>
              </a:ext>
            </a:extLst>
          </p:cNvPr>
          <p:cNvSpPr/>
          <p:nvPr/>
        </p:nvSpPr>
        <p:spPr>
          <a:xfrm rot="15839349">
            <a:off x="5147075" y="1923467"/>
            <a:ext cx="635315" cy="1202628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5400000"/>
              <a:gd name="f10" fmla="val 25000"/>
              <a:gd name="f11" fmla="val 50000"/>
              <a:gd name="f12" fmla="+- 0 0 -270"/>
              <a:gd name="f13" fmla="+- 0 0 -90"/>
              <a:gd name="f14" fmla="+- 0 0 -180"/>
              <a:gd name="f15" fmla="abs f4"/>
              <a:gd name="f16" fmla="abs f5"/>
              <a:gd name="f17" fmla="abs f6"/>
              <a:gd name="f18" fmla="*/ f12 f0 1"/>
              <a:gd name="f19" fmla="*/ f13 f0 1"/>
              <a:gd name="f20" fmla="*/ f14 f0 1"/>
              <a:gd name="f21" fmla="?: f15 f4 1"/>
              <a:gd name="f22" fmla="?: f16 f5 1"/>
              <a:gd name="f23" fmla="?: f17 f6 1"/>
              <a:gd name="f24" fmla="*/ f18 1 f3"/>
              <a:gd name="f25" fmla="*/ f19 1 f3"/>
              <a:gd name="f26" fmla="*/ f20 1 f3"/>
              <a:gd name="f27" fmla="*/ f21 1 21600"/>
              <a:gd name="f28" fmla="*/ f22 1 21600"/>
              <a:gd name="f29" fmla="*/ 21600 f21 1"/>
              <a:gd name="f30" fmla="*/ 21600 f22 1"/>
              <a:gd name="f31" fmla="+- f24 0 f1"/>
              <a:gd name="f32" fmla="+- f25 0 f1"/>
              <a:gd name="f33" fmla="+- f26 0 f1"/>
              <a:gd name="f34" fmla="min f28 f27"/>
              <a:gd name="f35" fmla="*/ f29 1 f23"/>
              <a:gd name="f36" fmla="*/ f30 1 f23"/>
              <a:gd name="f37" fmla="val f35"/>
              <a:gd name="f38" fmla="val f36"/>
              <a:gd name="f39" fmla="*/ f7 f34 1"/>
              <a:gd name="f40" fmla="+- f38 0 f7"/>
              <a:gd name="f41" fmla="+- f37 0 f7"/>
              <a:gd name="f42" fmla="*/ f37 f34 1"/>
              <a:gd name="f43" fmla="*/ f38 f34 1"/>
              <a:gd name="f44" fmla="*/ f40 1 2"/>
              <a:gd name="f45" fmla="min f41 f40"/>
              <a:gd name="f46" fmla="*/ f41 f41 1"/>
              <a:gd name="f47" fmla="*/ f41 f34 1"/>
              <a:gd name="f48" fmla="*/ f45 f10 1"/>
              <a:gd name="f49" fmla="*/ f45 f11 1"/>
              <a:gd name="f50" fmla="*/ f48 1 100000"/>
              <a:gd name="f51" fmla="*/ f49 1 100000"/>
              <a:gd name="f52" fmla="+- f50 f51 0"/>
              <a:gd name="f53" fmla="*/ f50 f50 1"/>
              <a:gd name="f54" fmla="+- f51 0 f50"/>
              <a:gd name="f55" fmla="*/ f51 1 2"/>
              <a:gd name="f56" fmla="+- f7 f50 0"/>
              <a:gd name="f57" fmla="+- 0 0 f50"/>
              <a:gd name="f58" fmla="*/ f50 1 2"/>
              <a:gd name="f59" fmla="*/ f52 1 4"/>
              <a:gd name="f60" fmla="+- f46 0 f53"/>
              <a:gd name="f61" fmla="*/ f54 1 2"/>
              <a:gd name="f62" fmla="+- f38 0 f55"/>
              <a:gd name="f63" fmla="+- 0 0 f58"/>
              <a:gd name="f64" fmla="+- 0 0 f57"/>
              <a:gd name="f65" fmla="*/ f56 f34 1"/>
              <a:gd name="f66" fmla="*/ f58 f34 1"/>
              <a:gd name="f67" fmla="+- f44 0 f59"/>
              <a:gd name="f68" fmla="sqrt f60"/>
              <a:gd name="f69" fmla="+- 0 0 f63"/>
              <a:gd name="f70" fmla="*/ f62 f34 1"/>
              <a:gd name="f71" fmla="*/ f67 2 1"/>
              <a:gd name="f72" fmla="+- f67 f50 0"/>
              <a:gd name="f73" fmla="*/ f68 f67 1"/>
              <a:gd name="f74" fmla="*/ f67 f34 1"/>
              <a:gd name="f75" fmla="*/ f71 f71 1"/>
              <a:gd name="f76" fmla="*/ f73 1 f41"/>
              <a:gd name="f77" fmla="+- f67 f72 0"/>
              <a:gd name="f78" fmla="*/ f72 f34 1"/>
              <a:gd name="f79" fmla="+- f75 0 f53"/>
              <a:gd name="f80" fmla="+- f67 f76 0"/>
              <a:gd name="f81" fmla="+- f72 f76 0"/>
              <a:gd name="f82" fmla="+- 0 0 f76"/>
              <a:gd name="f83" fmla="*/ f77 1 2"/>
              <a:gd name="f84" fmla="sqrt f79"/>
              <a:gd name="f85" fmla="+- f80 0 f61"/>
              <a:gd name="f86" fmla="+- f81 f61 0"/>
              <a:gd name="f87" fmla="+- 0 0 f82"/>
              <a:gd name="f88" fmla="*/ f80 f34 1"/>
              <a:gd name="f89" fmla="*/ f83 f34 1"/>
              <a:gd name="f90" fmla="*/ f84 f41 1"/>
              <a:gd name="f91" fmla="at2 f64 f87"/>
              <a:gd name="f92" fmla="*/ f85 f34 1"/>
              <a:gd name="f93" fmla="*/ f86 f34 1"/>
              <a:gd name="f94" fmla="+- f91 f1 0"/>
              <a:gd name="f95" fmla="*/ f90 1 f71"/>
              <a:gd name="f96" fmla="*/ f94 f8 1"/>
              <a:gd name="f97" fmla="+- 0 0 f95"/>
              <a:gd name="f98" fmla="*/ f96 1 f0"/>
              <a:gd name="f99" fmla="+- 0 0 f97"/>
              <a:gd name="f100" fmla="+- 0 0 f98"/>
              <a:gd name="f101" fmla="at2 f99 f69"/>
              <a:gd name="f102" fmla="val f100"/>
              <a:gd name="f103" fmla="+- f101 f1 0"/>
              <a:gd name="f104" fmla="+- 0 0 f102"/>
              <a:gd name="f105" fmla="*/ f103 f8 1"/>
              <a:gd name="f106" fmla="*/ f104 f0 1"/>
              <a:gd name="f107" fmla="*/ f105 1 f0"/>
              <a:gd name="f108" fmla="*/ f106 1 f8"/>
              <a:gd name="f109" fmla="+- 0 0 f107"/>
              <a:gd name="f110" fmla="+- f108 0 f1"/>
              <a:gd name="f111" fmla="val f109"/>
              <a:gd name="f112" fmla="+- 0 0 f111"/>
              <a:gd name="f113" fmla="*/ f112 f0 1"/>
              <a:gd name="f114" fmla="*/ f113 1 f8"/>
              <a:gd name="f115" fmla="+- f114 0 f1"/>
              <a:gd name="f116" fmla="+- f115 0 f110"/>
              <a:gd name="f117" fmla="+- f110 f115 0"/>
              <a:gd name="f118" fmla="+- 0 0 f115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1">
                <a:pos x="f39" y="f66"/>
              </a:cxn>
              <a:cxn ang="f31">
                <a:pos x="f65" y="f92"/>
              </a:cxn>
              <a:cxn ang="f32">
                <a:pos x="f39" y="f70"/>
              </a:cxn>
              <a:cxn ang="f33">
                <a:pos x="f65" y="f93"/>
              </a:cxn>
              <a:cxn ang="f32">
                <a:pos x="f42" y="f89"/>
              </a:cxn>
            </a:cxnLst>
            <a:rect l="f39" t="f39" r="f42" b="f43"/>
            <a:pathLst>
              <a:path stroke="0">
                <a:moveTo>
                  <a:pt x="f39" y="f70"/>
                </a:moveTo>
                <a:lnTo>
                  <a:pt x="f65" y="f92"/>
                </a:lnTo>
                <a:lnTo>
                  <a:pt x="f65" y="f88"/>
                </a:lnTo>
                <a:arcTo wR="f47" hR="f74" stAng="f110" swAng="f116"/>
                <a:arcTo wR="f47" hR="f74" stAng="f118" swAng="f117"/>
                <a:lnTo>
                  <a:pt x="f65" y="f93"/>
                </a:lnTo>
                <a:close/>
              </a:path>
              <a:path stroke="0">
                <a:moveTo>
                  <a:pt x="f42" y="f78"/>
                </a:moveTo>
                <a:arcTo wR="f47" hR="f74" stAng="f7" swAng="f9"/>
                <a:lnTo>
                  <a:pt x="f39" y="f39"/>
                </a:lnTo>
                <a:arcTo wR="f47" hR="f74" stAng="f2" swAng="f1"/>
                <a:close/>
              </a:path>
              <a:path fill="none">
                <a:moveTo>
                  <a:pt x="f42" y="f78"/>
                </a:moveTo>
                <a:arcTo wR="f47" hR="f74" stAng="f7" swAng="f9"/>
                <a:lnTo>
                  <a:pt x="f39" y="f39"/>
                </a:lnTo>
                <a:arcTo wR="f47" hR="f74" stAng="f2" swAng="f1"/>
                <a:lnTo>
                  <a:pt x="f42" y="f78"/>
                </a:lnTo>
                <a:arcTo wR="f47" hR="f74" stAng="f7" swAng="f110"/>
                <a:lnTo>
                  <a:pt x="f65" y="f93"/>
                </a:lnTo>
                <a:lnTo>
                  <a:pt x="f39" y="f70"/>
                </a:lnTo>
                <a:lnTo>
                  <a:pt x="f65" y="f92"/>
                </a:lnTo>
                <a:lnTo>
                  <a:pt x="f65" y="f88"/>
                </a:lnTo>
                <a:arcTo wR="f47" hR="f74" stAng="f110" swAng="f116"/>
              </a:path>
            </a:pathLst>
          </a:custGeom>
          <a:solidFill>
            <a:srgbClr val="4472C4"/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 </a:t>
            </a:r>
            <a:endParaRPr lang="el-GR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pic>
        <p:nvPicPr>
          <p:cNvPr id="7" name="Εικόνα 8">
            <a:extLst>
              <a:ext uri="{FF2B5EF4-FFF2-40B4-BE49-F238E27FC236}">
                <a16:creationId xmlns:a16="http://schemas.microsoft.com/office/drawing/2014/main" id="{54A8F682-EC51-1F00-91EE-4E0D12DAB9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191" y="3214710"/>
            <a:ext cx="4526728" cy="231103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" name="Εικόνα 14">
            <a:extLst>
              <a:ext uri="{FF2B5EF4-FFF2-40B4-BE49-F238E27FC236}">
                <a16:creationId xmlns:a16="http://schemas.microsoft.com/office/drawing/2014/main" id="{ADBB40C6-596D-9373-9EDD-1AA05F6912B1}"/>
              </a:ext>
            </a:extLst>
          </p:cNvPr>
          <p:cNvPicPr>
            <a:picLocks noChangeAspect="1"/>
          </p:cNvPicPr>
          <p:nvPr/>
        </p:nvPicPr>
        <p:blipFill>
          <a:blip r:embed="rId5">
            <a:grayscl/>
          </a:blip>
          <a:stretch>
            <a:fillRect/>
          </a:stretch>
        </p:blipFill>
        <p:spPr>
          <a:xfrm>
            <a:off x="6182578" y="1219343"/>
            <a:ext cx="5539645" cy="3818753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68870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9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B07ADD5A-1149-B620-69CB-56CED6F3850E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110E09"/>
              </a:clrFrom>
              <a:clrTo>
                <a:srgbClr val="110E09">
                  <a:alpha val="0"/>
                </a:srgbClr>
              </a:clrTo>
            </a:clrChange>
          </a:blip>
          <a:srcRect l="4551" t="3435" r="4091" b="6742"/>
          <a:stretch>
            <a:fillRect/>
          </a:stretch>
        </p:blipFill>
        <p:spPr>
          <a:xfrm>
            <a:off x="10664890" y="5259201"/>
            <a:ext cx="1436315" cy="145775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extBox 3">
            <a:extLst>
              <a:ext uri="{FF2B5EF4-FFF2-40B4-BE49-F238E27FC236}">
                <a16:creationId xmlns:a16="http://schemas.microsoft.com/office/drawing/2014/main" id="{13C1360F-475D-77C7-E5A5-4E74872A8A72}"/>
              </a:ext>
            </a:extLst>
          </p:cNvPr>
          <p:cNvSpPr txBox="1"/>
          <p:nvPr/>
        </p:nvSpPr>
        <p:spPr>
          <a:xfrm>
            <a:off x="0" y="65315"/>
            <a:ext cx="3757891" cy="46166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l-GR" sz="2400" b="1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Μελλοντικές Προεκτάσεις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4B36B3-C5F3-3C5B-D203-73D1CF688B0C}"/>
              </a:ext>
            </a:extLst>
          </p:cNvPr>
          <p:cNvSpPr txBox="1"/>
          <p:nvPr/>
        </p:nvSpPr>
        <p:spPr>
          <a:xfrm>
            <a:off x="1625766" y="892317"/>
            <a:ext cx="9766166" cy="381643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Wingdings" pitchFamily="2"/>
              <a:buChar char="v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l-GR" sz="3200" b="0" i="0" u="none" strike="noStrike" kern="1200" cap="none" spc="0" baseline="0" dirty="0">
                <a:solidFill>
                  <a:srgbClr val="7030A0"/>
                </a:solidFill>
                <a:uFillTx/>
                <a:latin typeface="Calibri"/>
              </a:rPr>
              <a:t>Αποθήκευση των δεδομένων σε βάση δεδομένων </a:t>
            </a: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Wingdings" pitchFamily="2"/>
              <a:buChar char="v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l-GR" sz="3200" b="0" i="0" u="none" strike="noStrike" kern="1200" cap="none" spc="0" baseline="0" dirty="0">
                <a:solidFill>
                  <a:srgbClr val="7030A0"/>
                </a:solidFill>
                <a:uFillTx/>
                <a:latin typeface="Calibri"/>
              </a:rPr>
              <a:t>Ανάπτυξη εφαρμογής για </a:t>
            </a:r>
            <a:r>
              <a:rPr lang="en-US" sz="3200" b="0" i="0" u="none" strike="noStrike" kern="1200" cap="none" spc="0" baseline="0" dirty="0">
                <a:solidFill>
                  <a:srgbClr val="7030A0"/>
                </a:solidFill>
                <a:uFillTx/>
                <a:latin typeface="Calibri"/>
              </a:rPr>
              <a:t>smartphones</a:t>
            </a:r>
            <a:endParaRPr lang="el-GR" sz="3200" b="0" i="0" u="none" strike="noStrike" kern="1200" cap="none" spc="0" baseline="0" dirty="0">
              <a:solidFill>
                <a:srgbClr val="7030A0"/>
              </a:solidFill>
              <a:uFillTx/>
              <a:latin typeface="Calibri"/>
            </a:endParaRP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Wingdings" pitchFamily="2"/>
              <a:buChar char="v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l-GR" sz="3200" b="0" i="0" u="none" strike="noStrike" kern="1200" cap="none" spc="0" baseline="0" dirty="0">
                <a:solidFill>
                  <a:srgbClr val="7030A0"/>
                </a:solidFill>
                <a:uFillTx/>
                <a:latin typeface="Calibri"/>
              </a:rPr>
              <a:t>Χρήση διαφορετικού πρωτοκόλλου επικοινωνίας</a:t>
            </a: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Wingdings" pitchFamily="2"/>
              <a:buChar char="v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l-GR" sz="3200" b="0" i="0" u="none" strike="noStrike" kern="0" cap="none" spc="0" baseline="0" dirty="0">
                <a:solidFill>
                  <a:srgbClr val="7030A0"/>
                </a:solidFill>
                <a:uFillTx/>
                <a:latin typeface="Calibri"/>
              </a:rPr>
              <a:t>Χρήση διαφορετικού </a:t>
            </a:r>
            <a:r>
              <a:rPr lang="el-GR" sz="3200" b="0" i="0" u="none" strike="noStrike" kern="0" cap="none" spc="0" baseline="0" dirty="0" err="1">
                <a:solidFill>
                  <a:srgbClr val="7030A0"/>
                </a:solidFill>
                <a:uFillTx/>
                <a:latin typeface="Calibri"/>
              </a:rPr>
              <a:t>μικροελεγκτή</a:t>
            </a:r>
            <a:endParaRPr lang="el-GR" sz="3200" b="0" i="0" u="none" strike="noStrike" kern="1200" cap="none" spc="0" baseline="0" dirty="0">
              <a:solidFill>
                <a:srgbClr val="7030A0"/>
              </a:solidFill>
              <a:uFillTx/>
              <a:latin typeface="Calibri"/>
            </a:endParaRP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Wingdings" pitchFamily="2"/>
              <a:buChar char="v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l-GR" sz="3200" b="0" i="0" u="none" strike="noStrike" kern="1200" cap="none" spc="0" baseline="0" dirty="0">
                <a:solidFill>
                  <a:srgbClr val="7030A0"/>
                </a:solidFill>
                <a:uFillTx/>
                <a:latin typeface="Calibri"/>
              </a:rPr>
              <a:t>Χρήση επιπλέον αισθητήρων </a:t>
            </a: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Wingdings" pitchFamily="2"/>
              <a:buChar char="v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l-GR" sz="3200" b="0" i="0" u="none" strike="noStrike" kern="1200" cap="none" spc="0" baseline="0" dirty="0">
                <a:solidFill>
                  <a:srgbClr val="7030A0"/>
                </a:solidFill>
                <a:uFillTx/>
                <a:latin typeface="Calibri"/>
              </a:rPr>
              <a:t>Χρήση χαρτών </a:t>
            </a:r>
            <a:r>
              <a:rPr lang="en-US" sz="3200" b="0" i="0" u="none" strike="noStrike" kern="1200" cap="none" spc="0" baseline="0" dirty="0">
                <a:solidFill>
                  <a:srgbClr val="7030A0"/>
                </a:solidFill>
                <a:uFillTx/>
                <a:latin typeface="Calibri"/>
              </a:rPr>
              <a:t>google</a:t>
            </a:r>
            <a:endParaRPr lang="el-GR" sz="3200" b="0" i="0" u="none" strike="noStrike" kern="1200" cap="none" spc="0" baseline="0" dirty="0">
              <a:solidFill>
                <a:srgbClr val="7030A0"/>
              </a:solidFill>
              <a:uFillTx/>
              <a:latin typeface="Calibri"/>
            </a:endParaRP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Wingdings" pitchFamily="2"/>
              <a:buChar char="v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l-GR" sz="3200" b="0" i="0" u="none" strike="noStrike" kern="1200" cap="none" spc="0" baseline="0" dirty="0">
              <a:solidFill>
                <a:srgbClr val="FFFF00"/>
              </a:solidFill>
              <a:uFillTx/>
              <a:latin typeface="Calibri"/>
            </a:endParaRP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Wingdings" pitchFamily="2"/>
              <a:buChar char="v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l-GR" sz="18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  <p:pic>
        <p:nvPicPr>
          <p:cNvPr id="5" name="Εικόνα 28">
            <a:extLst>
              <a:ext uri="{FF2B5EF4-FFF2-40B4-BE49-F238E27FC236}">
                <a16:creationId xmlns:a16="http://schemas.microsoft.com/office/drawing/2014/main" id="{B60E1803-C45A-5DA2-9C50-E295AB79FA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2696" y="3904094"/>
            <a:ext cx="2695669" cy="2302669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2798009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B07ADD5A-1149-B620-69CB-56CED6F3850E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110E09"/>
              </a:clrFrom>
              <a:clrTo>
                <a:srgbClr val="110E09">
                  <a:alpha val="0"/>
                </a:srgbClr>
              </a:clrTo>
            </a:clrChange>
          </a:blip>
          <a:srcRect l="4551" t="3435" r="4091" b="6742"/>
          <a:stretch>
            <a:fillRect/>
          </a:stretch>
        </p:blipFill>
        <p:spPr>
          <a:xfrm>
            <a:off x="10664890" y="5259201"/>
            <a:ext cx="1436315" cy="145775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37750FE-B664-A814-884D-6F2E7AC798E6}"/>
              </a:ext>
            </a:extLst>
          </p:cNvPr>
          <p:cNvSpPr txBox="1"/>
          <p:nvPr/>
        </p:nvSpPr>
        <p:spPr>
          <a:xfrm>
            <a:off x="2378921" y="2627043"/>
            <a:ext cx="7303532" cy="76944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4400" b="1" i="0" u="none" strike="noStrike" kern="0" cap="none" spc="0" baseline="0" dirty="0">
                <a:solidFill>
                  <a:schemeClr val="bg1"/>
                </a:solidFill>
                <a:uFillTx/>
                <a:latin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DEMO</a:t>
            </a:r>
            <a:r>
              <a:rPr lang="en-US" sz="4400" b="1" i="0" u="none" strike="noStrike" kern="1200" cap="none" spc="0" baseline="0" dirty="0">
                <a:solidFill>
                  <a:schemeClr val="bg1"/>
                </a:solidFill>
                <a:uFillTx/>
                <a:latin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VIDEO</a:t>
            </a:r>
            <a:r>
              <a:rPr lang="el-GR" sz="4400" b="1" i="0" u="none" strike="noStrike" kern="1200" cap="none" spc="0" baseline="0" dirty="0">
                <a:solidFill>
                  <a:schemeClr val="bg1"/>
                </a:solidFill>
                <a:uFillTx/>
                <a:latin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 </a:t>
            </a:r>
            <a:endParaRPr lang="el-GR" sz="4400" b="1" i="0" u="none" strike="noStrike" kern="1200" cap="none" spc="0" baseline="0" dirty="0">
              <a:solidFill>
                <a:schemeClr val="bg1"/>
              </a:solidFill>
              <a:uFillTx/>
              <a:latin typeface="Calibri"/>
            </a:endParaRPr>
          </a:p>
        </p:txBody>
      </p:sp>
      <p:sp>
        <p:nvSpPr>
          <p:cNvPr id="7" name="Βέλος: Διάσημα 4">
            <a:extLst>
              <a:ext uri="{FF2B5EF4-FFF2-40B4-BE49-F238E27FC236}">
                <a16:creationId xmlns:a16="http://schemas.microsoft.com/office/drawing/2014/main" id="{98D93C71-09D1-9BC6-0295-0A03671A862B}"/>
              </a:ext>
            </a:extLst>
          </p:cNvPr>
          <p:cNvSpPr/>
          <p:nvPr/>
        </p:nvSpPr>
        <p:spPr>
          <a:xfrm>
            <a:off x="3067912" y="2649894"/>
            <a:ext cx="813816" cy="86868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50000"/>
              <a:gd name="f8" fmla="+- 0 0 -360"/>
              <a:gd name="f9" fmla="+- 0 0 -270"/>
              <a:gd name="f10" fmla="+- 0 0 -180"/>
              <a:gd name="f11" fmla="abs f3"/>
              <a:gd name="f12" fmla="abs f4"/>
              <a:gd name="f13" fmla="abs f5"/>
              <a:gd name="f14" fmla="*/ f8 f0 1"/>
              <a:gd name="f15" fmla="*/ f9 f0 1"/>
              <a:gd name="f16" fmla="*/ f10 f0 1"/>
              <a:gd name="f17" fmla="?: f11 f3 1"/>
              <a:gd name="f18" fmla="?: f12 f4 1"/>
              <a:gd name="f19" fmla="?: f13 f5 1"/>
              <a:gd name="f20" fmla="*/ f14 1 f2"/>
              <a:gd name="f21" fmla="*/ f15 1 f2"/>
              <a:gd name="f22" fmla="*/ f16 1 f2"/>
              <a:gd name="f23" fmla="*/ f17 1 21600"/>
              <a:gd name="f24" fmla="*/ f18 1 21600"/>
              <a:gd name="f25" fmla="*/ 21600 f17 1"/>
              <a:gd name="f26" fmla="*/ 21600 f18 1"/>
              <a:gd name="f27" fmla="+- f20 0 f1"/>
              <a:gd name="f28" fmla="+- f21 0 f1"/>
              <a:gd name="f29" fmla="+- f22 0 f1"/>
              <a:gd name="f30" fmla="min f24 f23"/>
              <a:gd name="f31" fmla="*/ f25 1 f19"/>
              <a:gd name="f32" fmla="*/ f26 1 f19"/>
              <a:gd name="f33" fmla="val f31"/>
              <a:gd name="f34" fmla="val f32"/>
              <a:gd name="f35" fmla="*/ f6 f30 1"/>
              <a:gd name="f36" fmla="+- f34 0 f6"/>
              <a:gd name="f37" fmla="+- f33 0 f6"/>
              <a:gd name="f38" fmla="*/ f34 f30 1"/>
              <a:gd name="f39" fmla="*/ f33 f30 1"/>
              <a:gd name="f40" fmla="*/ f36 1 2"/>
              <a:gd name="f41" fmla="min f37 f36"/>
              <a:gd name="f42" fmla="+- f6 f40 0"/>
              <a:gd name="f43" fmla="*/ f41 f7 1"/>
              <a:gd name="f44" fmla="*/ f43 1 100000"/>
              <a:gd name="f45" fmla="*/ f42 f30 1"/>
              <a:gd name="f46" fmla="+- f33 0 f44"/>
              <a:gd name="f47" fmla="*/ f44 f30 1"/>
              <a:gd name="f48" fmla="*/ f46 1 2"/>
              <a:gd name="f49" fmla="+- f46 0 f44"/>
              <a:gd name="f50" fmla="*/ f46 f30 1"/>
              <a:gd name="f51" fmla="?: f49 f44 f6"/>
              <a:gd name="f52" fmla="?: f49 f46 f33"/>
              <a:gd name="f53" fmla="*/ f48 f30 1"/>
              <a:gd name="f54" fmla="*/ f51 f30 1"/>
              <a:gd name="f55" fmla="*/ f52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7">
                <a:pos x="f53" y="f35"/>
              </a:cxn>
              <a:cxn ang="f28">
                <a:pos x="f47" y="f45"/>
              </a:cxn>
              <a:cxn ang="f29">
                <a:pos x="f53" y="f38"/>
              </a:cxn>
            </a:cxnLst>
            <a:rect l="f54" t="f35" r="f55" b="f38"/>
            <a:pathLst>
              <a:path>
                <a:moveTo>
                  <a:pt x="f35" y="f35"/>
                </a:moveTo>
                <a:lnTo>
                  <a:pt x="f50" y="f35"/>
                </a:lnTo>
                <a:lnTo>
                  <a:pt x="f39" y="f45"/>
                </a:lnTo>
                <a:lnTo>
                  <a:pt x="f50" y="f38"/>
                </a:lnTo>
                <a:lnTo>
                  <a:pt x="f35" y="f38"/>
                </a:lnTo>
                <a:lnTo>
                  <a:pt x="f47" y="f45"/>
                </a:lnTo>
                <a:close/>
              </a:path>
            </a:pathLst>
          </a:custGeom>
          <a:solidFill>
            <a:srgbClr val="4472C4"/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l-GR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8" name="Βέλος: Διάσημα 5">
            <a:extLst>
              <a:ext uri="{FF2B5EF4-FFF2-40B4-BE49-F238E27FC236}">
                <a16:creationId xmlns:a16="http://schemas.microsoft.com/office/drawing/2014/main" id="{39004A06-0E4B-36D3-F479-B5108421F9BA}"/>
              </a:ext>
            </a:extLst>
          </p:cNvPr>
          <p:cNvSpPr/>
          <p:nvPr/>
        </p:nvSpPr>
        <p:spPr>
          <a:xfrm flipH="1">
            <a:off x="8310277" y="2678423"/>
            <a:ext cx="813816" cy="81162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50000"/>
              <a:gd name="f8" fmla="+- 0 0 -360"/>
              <a:gd name="f9" fmla="+- 0 0 -270"/>
              <a:gd name="f10" fmla="+- 0 0 -180"/>
              <a:gd name="f11" fmla="abs f3"/>
              <a:gd name="f12" fmla="abs f4"/>
              <a:gd name="f13" fmla="abs f5"/>
              <a:gd name="f14" fmla="*/ f8 f0 1"/>
              <a:gd name="f15" fmla="*/ f9 f0 1"/>
              <a:gd name="f16" fmla="*/ f10 f0 1"/>
              <a:gd name="f17" fmla="?: f11 f3 1"/>
              <a:gd name="f18" fmla="?: f12 f4 1"/>
              <a:gd name="f19" fmla="?: f13 f5 1"/>
              <a:gd name="f20" fmla="*/ f14 1 f2"/>
              <a:gd name="f21" fmla="*/ f15 1 f2"/>
              <a:gd name="f22" fmla="*/ f16 1 f2"/>
              <a:gd name="f23" fmla="*/ f17 1 21600"/>
              <a:gd name="f24" fmla="*/ f18 1 21600"/>
              <a:gd name="f25" fmla="*/ 21600 f17 1"/>
              <a:gd name="f26" fmla="*/ 21600 f18 1"/>
              <a:gd name="f27" fmla="+- f20 0 f1"/>
              <a:gd name="f28" fmla="+- f21 0 f1"/>
              <a:gd name="f29" fmla="+- f22 0 f1"/>
              <a:gd name="f30" fmla="min f24 f23"/>
              <a:gd name="f31" fmla="*/ f25 1 f19"/>
              <a:gd name="f32" fmla="*/ f26 1 f19"/>
              <a:gd name="f33" fmla="val f31"/>
              <a:gd name="f34" fmla="val f32"/>
              <a:gd name="f35" fmla="*/ f6 f30 1"/>
              <a:gd name="f36" fmla="+- f34 0 f6"/>
              <a:gd name="f37" fmla="+- f33 0 f6"/>
              <a:gd name="f38" fmla="*/ f34 f30 1"/>
              <a:gd name="f39" fmla="*/ f33 f30 1"/>
              <a:gd name="f40" fmla="*/ f36 1 2"/>
              <a:gd name="f41" fmla="min f37 f36"/>
              <a:gd name="f42" fmla="+- f6 f40 0"/>
              <a:gd name="f43" fmla="*/ f41 f7 1"/>
              <a:gd name="f44" fmla="*/ f43 1 100000"/>
              <a:gd name="f45" fmla="*/ f42 f30 1"/>
              <a:gd name="f46" fmla="+- f33 0 f44"/>
              <a:gd name="f47" fmla="*/ f44 f30 1"/>
              <a:gd name="f48" fmla="*/ f46 1 2"/>
              <a:gd name="f49" fmla="+- f46 0 f44"/>
              <a:gd name="f50" fmla="*/ f46 f30 1"/>
              <a:gd name="f51" fmla="?: f49 f44 f6"/>
              <a:gd name="f52" fmla="?: f49 f46 f33"/>
              <a:gd name="f53" fmla="*/ f48 f30 1"/>
              <a:gd name="f54" fmla="*/ f51 f30 1"/>
              <a:gd name="f55" fmla="*/ f52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7">
                <a:pos x="f53" y="f35"/>
              </a:cxn>
              <a:cxn ang="f28">
                <a:pos x="f47" y="f45"/>
              </a:cxn>
              <a:cxn ang="f29">
                <a:pos x="f53" y="f38"/>
              </a:cxn>
            </a:cxnLst>
            <a:rect l="f54" t="f35" r="f55" b="f38"/>
            <a:pathLst>
              <a:path>
                <a:moveTo>
                  <a:pt x="f35" y="f35"/>
                </a:moveTo>
                <a:lnTo>
                  <a:pt x="f50" y="f35"/>
                </a:lnTo>
                <a:lnTo>
                  <a:pt x="f39" y="f45"/>
                </a:lnTo>
                <a:lnTo>
                  <a:pt x="f50" y="f38"/>
                </a:lnTo>
                <a:lnTo>
                  <a:pt x="f35" y="f38"/>
                </a:lnTo>
                <a:lnTo>
                  <a:pt x="f47" y="f45"/>
                </a:lnTo>
                <a:close/>
              </a:path>
            </a:pathLst>
          </a:custGeom>
          <a:solidFill>
            <a:srgbClr val="4472C4"/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l-GR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31722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B07ADD5A-1149-B620-69CB-56CED6F3850E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110E09"/>
              </a:clrFrom>
              <a:clrTo>
                <a:srgbClr val="110E09">
                  <a:alpha val="0"/>
                </a:srgbClr>
              </a:clrTo>
            </a:clrChange>
          </a:blip>
          <a:srcRect l="4551" t="3435" r="4091" b="6742"/>
          <a:stretch>
            <a:fillRect/>
          </a:stretch>
        </p:blipFill>
        <p:spPr>
          <a:xfrm>
            <a:off x="10664890" y="5259201"/>
            <a:ext cx="1436315" cy="145775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extBox 5">
            <a:extLst>
              <a:ext uri="{FF2B5EF4-FFF2-40B4-BE49-F238E27FC236}">
                <a16:creationId xmlns:a16="http://schemas.microsoft.com/office/drawing/2014/main" id="{F4F55DED-6B4E-9450-DA60-215F5E9D35D3}"/>
              </a:ext>
            </a:extLst>
          </p:cNvPr>
          <p:cNvSpPr txBox="1"/>
          <p:nvPr/>
        </p:nvSpPr>
        <p:spPr>
          <a:xfrm>
            <a:off x="2378921" y="2627043"/>
            <a:ext cx="7303532" cy="76944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4400" b="1" i="0" strike="noStrike" kern="1200" cap="none" spc="0" baseline="0" dirty="0">
                <a:solidFill>
                  <a:schemeClr val="bg1"/>
                </a:solidFill>
                <a:uFillTx/>
                <a:latin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PROMO VIDEO</a:t>
            </a:r>
            <a:r>
              <a:rPr lang="el-GR" sz="4400" b="1" i="0" strike="noStrike" kern="1200" cap="none" spc="0" baseline="0" dirty="0">
                <a:solidFill>
                  <a:schemeClr val="bg1"/>
                </a:solidFill>
                <a:uFillTx/>
                <a:latin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 </a:t>
            </a:r>
            <a:endParaRPr lang="el-GR" sz="4400" b="1" i="0" strike="noStrike" kern="1200" cap="none" spc="0" baseline="0" dirty="0">
              <a:solidFill>
                <a:schemeClr val="bg1"/>
              </a:solidFill>
              <a:uFillTx/>
              <a:latin typeface="Calibri"/>
            </a:endParaRPr>
          </a:p>
        </p:txBody>
      </p:sp>
      <p:sp>
        <p:nvSpPr>
          <p:cNvPr id="4" name="Βέλος: Διάσημα 4">
            <a:extLst>
              <a:ext uri="{FF2B5EF4-FFF2-40B4-BE49-F238E27FC236}">
                <a16:creationId xmlns:a16="http://schemas.microsoft.com/office/drawing/2014/main" id="{70A37845-69B7-94D4-E12E-5502C46EE7BD}"/>
              </a:ext>
            </a:extLst>
          </p:cNvPr>
          <p:cNvSpPr/>
          <p:nvPr/>
        </p:nvSpPr>
        <p:spPr>
          <a:xfrm>
            <a:off x="3067912" y="2649894"/>
            <a:ext cx="813816" cy="86868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50000"/>
              <a:gd name="f8" fmla="+- 0 0 -360"/>
              <a:gd name="f9" fmla="+- 0 0 -270"/>
              <a:gd name="f10" fmla="+- 0 0 -180"/>
              <a:gd name="f11" fmla="abs f3"/>
              <a:gd name="f12" fmla="abs f4"/>
              <a:gd name="f13" fmla="abs f5"/>
              <a:gd name="f14" fmla="*/ f8 f0 1"/>
              <a:gd name="f15" fmla="*/ f9 f0 1"/>
              <a:gd name="f16" fmla="*/ f10 f0 1"/>
              <a:gd name="f17" fmla="?: f11 f3 1"/>
              <a:gd name="f18" fmla="?: f12 f4 1"/>
              <a:gd name="f19" fmla="?: f13 f5 1"/>
              <a:gd name="f20" fmla="*/ f14 1 f2"/>
              <a:gd name="f21" fmla="*/ f15 1 f2"/>
              <a:gd name="f22" fmla="*/ f16 1 f2"/>
              <a:gd name="f23" fmla="*/ f17 1 21600"/>
              <a:gd name="f24" fmla="*/ f18 1 21600"/>
              <a:gd name="f25" fmla="*/ 21600 f17 1"/>
              <a:gd name="f26" fmla="*/ 21600 f18 1"/>
              <a:gd name="f27" fmla="+- f20 0 f1"/>
              <a:gd name="f28" fmla="+- f21 0 f1"/>
              <a:gd name="f29" fmla="+- f22 0 f1"/>
              <a:gd name="f30" fmla="min f24 f23"/>
              <a:gd name="f31" fmla="*/ f25 1 f19"/>
              <a:gd name="f32" fmla="*/ f26 1 f19"/>
              <a:gd name="f33" fmla="val f31"/>
              <a:gd name="f34" fmla="val f32"/>
              <a:gd name="f35" fmla="*/ f6 f30 1"/>
              <a:gd name="f36" fmla="+- f34 0 f6"/>
              <a:gd name="f37" fmla="+- f33 0 f6"/>
              <a:gd name="f38" fmla="*/ f34 f30 1"/>
              <a:gd name="f39" fmla="*/ f33 f30 1"/>
              <a:gd name="f40" fmla="*/ f36 1 2"/>
              <a:gd name="f41" fmla="min f37 f36"/>
              <a:gd name="f42" fmla="+- f6 f40 0"/>
              <a:gd name="f43" fmla="*/ f41 f7 1"/>
              <a:gd name="f44" fmla="*/ f43 1 100000"/>
              <a:gd name="f45" fmla="*/ f42 f30 1"/>
              <a:gd name="f46" fmla="+- f33 0 f44"/>
              <a:gd name="f47" fmla="*/ f44 f30 1"/>
              <a:gd name="f48" fmla="*/ f46 1 2"/>
              <a:gd name="f49" fmla="+- f46 0 f44"/>
              <a:gd name="f50" fmla="*/ f46 f30 1"/>
              <a:gd name="f51" fmla="?: f49 f44 f6"/>
              <a:gd name="f52" fmla="?: f49 f46 f33"/>
              <a:gd name="f53" fmla="*/ f48 f30 1"/>
              <a:gd name="f54" fmla="*/ f51 f30 1"/>
              <a:gd name="f55" fmla="*/ f52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7">
                <a:pos x="f53" y="f35"/>
              </a:cxn>
              <a:cxn ang="f28">
                <a:pos x="f47" y="f45"/>
              </a:cxn>
              <a:cxn ang="f29">
                <a:pos x="f53" y="f38"/>
              </a:cxn>
            </a:cxnLst>
            <a:rect l="f54" t="f35" r="f55" b="f38"/>
            <a:pathLst>
              <a:path>
                <a:moveTo>
                  <a:pt x="f35" y="f35"/>
                </a:moveTo>
                <a:lnTo>
                  <a:pt x="f50" y="f35"/>
                </a:lnTo>
                <a:lnTo>
                  <a:pt x="f39" y="f45"/>
                </a:lnTo>
                <a:lnTo>
                  <a:pt x="f50" y="f38"/>
                </a:lnTo>
                <a:lnTo>
                  <a:pt x="f35" y="f38"/>
                </a:lnTo>
                <a:lnTo>
                  <a:pt x="f47" y="f45"/>
                </a:lnTo>
                <a:close/>
              </a:path>
            </a:pathLst>
          </a:custGeom>
          <a:solidFill>
            <a:srgbClr val="4472C4"/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l-GR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5" name="Βέλος: Διάσημα 5">
            <a:extLst>
              <a:ext uri="{FF2B5EF4-FFF2-40B4-BE49-F238E27FC236}">
                <a16:creationId xmlns:a16="http://schemas.microsoft.com/office/drawing/2014/main" id="{77C2AD4B-E014-EAE8-0775-0EF1B9D65602}"/>
              </a:ext>
            </a:extLst>
          </p:cNvPr>
          <p:cNvSpPr/>
          <p:nvPr/>
        </p:nvSpPr>
        <p:spPr>
          <a:xfrm flipH="1">
            <a:off x="8310277" y="2678423"/>
            <a:ext cx="813816" cy="81162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50000"/>
              <a:gd name="f8" fmla="+- 0 0 -360"/>
              <a:gd name="f9" fmla="+- 0 0 -270"/>
              <a:gd name="f10" fmla="+- 0 0 -180"/>
              <a:gd name="f11" fmla="abs f3"/>
              <a:gd name="f12" fmla="abs f4"/>
              <a:gd name="f13" fmla="abs f5"/>
              <a:gd name="f14" fmla="*/ f8 f0 1"/>
              <a:gd name="f15" fmla="*/ f9 f0 1"/>
              <a:gd name="f16" fmla="*/ f10 f0 1"/>
              <a:gd name="f17" fmla="?: f11 f3 1"/>
              <a:gd name="f18" fmla="?: f12 f4 1"/>
              <a:gd name="f19" fmla="?: f13 f5 1"/>
              <a:gd name="f20" fmla="*/ f14 1 f2"/>
              <a:gd name="f21" fmla="*/ f15 1 f2"/>
              <a:gd name="f22" fmla="*/ f16 1 f2"/>
              <a:gd name="f23" fmla="*/ f17 1 21600"/>
              <a:gd name="f24" fmla="*/ f18 1 21600"/>
              <a:gd name="f25" fmla="*/ 21600 f17 1"/>
              <a:gd name="f26" fmla="*/ 21600 f18 1"/>
              <a:gd name="f27" fmla="+- f20 0 f1"/>
              <a:gd name="f28" fmla="+- f21 0 f1"/>
              <a:gd name="f29" fmla="+- f22 0 f1"/>
              <a:gd name="f30" fmla="min f24 f23"/>
              <a:gd name="f31" fmla="*/ f25 1 f19"/>
              <a:gd name="f32" fmla="*/ f26 1 f19"/>
              <a:gd name="f33" fmla="val f31"/>
              <a:gd name="f34" fmla="val f32"/>
              <a:gd name="f35" fmla="*/ f6 f30 1"/>
              <a:gd name="f36" fmla="+- f34 0 f6"/>
              <a:gd name="f37" fmla="+- f33 0 f6"/>
              <a:gd name="f38" fmla="*/ f34 f30 1"/>
              <a:gd name="f39" fmla="*/ f33 f30 1"/>
              <a:gd name="f40" fmla="*/ f36 1 2"/>
              <a:gd name="f41" fmla="min f37 f36"/>
              <a:gd name="f42" fmla="+- f6 f40 0"/>
              <a:gd name="f43" fmla="*/ f41 f7 1"/>
              <a:gd name="f44" fmla="*/ f43 1 100000"/>
              <a:gd name="f45" fmla="*/ f42 f30 1"/>
              <a:gd name="f46" fmla="+- f33 0 f44"/>
              <a:gd name="f47" fmla="*/ f44 f30 1"/>
              <a:gd name="f48" fmla="*/ f46 1 2"/>
              <a:gd name="f49" fmla="+- f46 0 f44"/>
              <a:gd name="f50" fmla="*/ f46 f30 1"/>
              <a:gd name="f51" fmla="?: f49 f44 f6"/>
              <a:gd name="f52" fmla="?: f49 f46 f33"/>
              <a:gd name="f53" fmla="*/ f48 f30 1"/>
              <a:gd name="f54" fmla="*/ f51 f30 1"/>
              <a:gd name="f55" fmla="*/ f52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7">
                <a:pos x="f53" y="f35"/>
              </a:cxn>
              <a:cxn ang="f28">
                <a:pos x="f47" y="f45"/>
              </a:cxn>
              <a:cxn ang="f29">
                <a:pos x="f53" y="f38"/>
              </a:cxn>
            </a:cxnLst>
            <a:rect l="f54" t="f35" r="f55" b="f38"/>
            <a:pathLst>
              <a:path>
                <a:moveTo>
                  <a:pt x="f35" y="f35"/>
                </a:moveTo>
                <a:lnTo>
                  <a:pt x="f50" y="f35"/>
                </a:lnTo>
                <a:lnTo>
                  <a:pt x="f39" y="f45"/>
                </a:lnTo>
                <a:lnTo>
                  <a:pt x="f50" y="f38"/>
                </a:lnTo>
                <a:lnTo>
                  <a:pt x="f35" y="f38"/>
                </a:lnTo>
                <a:lnTo>
                  <a:pt x="f47" y="f45"/>
                </a:lnTo>
                <a:close/>
              </a:path>
            </a:pathLst>
          </a:custGeom>
          <a:solidFill>
            <a:srgbClr val="4472C4"/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l-GR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8358199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Κύκλωμ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TM04033925%5b%5bfn=Σταγονίδιο%5d%5d</Template>
  <TotalTime>1588</TotalTime>
  <Words>96</Words>
  <Application>Microsoft Office PowerPoint</Application>
  <PresentationFormat>Ευρεία οθόνη</PresentationFormat>
  <Paragraphs>41</Paragraphs>
  <Slides>10</Slides>
  <Notes>0</Notes>
  <HiddenSlides>0</HiddenSlides>
  <MMClips>0</MMClips>
  <ScaleCrop>false</ScaleCrop>
  <HeadingPairs>
    <vt:vector size="6" baseType="variant">
      <vt:variant>
        <vt:lpstr>Γραμματοσειρές που χρησιμοποιούνται</vt:lpstr>
      </vt:variant>
      <vt:variant>
        <vt:i4>4</vt:i4>
      </vt:variant>
      <vt:variant>
        <vt:lpstr>Θέμα</vt:lpstr>
      </vt:variant>
      <vt:variant>
        <vt:i4>1</vt:i4>
      </vt:variant>
      <vt:variant>
        <vt:lpstr>Τίτλοι διαφανειών</vt:lpstr>
      </vt:variant>
      <vt:variant>
        <vt:i4>10</vt:i4>
      </vt:variant>
    </vt:vector>
  </HeadingPairs>
  <TitlesOfParts>
    <vt:vector size="15" baseType="lpstr">
      <vt:lpstr>Arial</vt:lpstr>
      <vt:lpstr>Calibri</vt:lpstr>
      <vt:lpstr>Tw Cen MT</vt:lpstr>
      <vt:lpstr>Wingdings</vt:lpstr>
      <vt:lpstr>Κύκλωμα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Παρουσίαση του PowerPoint</dc:title>
  <dc:creator>ΚΑΡΑΜΗΤΟΠΟΥΛΟΣ ΠΑΝΑΓΙΩΤΗΣ</dc:creator>
  <cp:lastModifiedBy>ΚΑΡΑΜΗΤΟΠΟΥΛΟΣ ΠΑΝΑΓΙΩΤΗΣ</cp:lastModifiedBy>
  <cp:revision>21</cp:revision>
  <dcterms:created xsi:type="dcterms:W3CDTF">2022-05-15T17:27:30Z</dcterms:created>
  <dcterms:modified xsi:type="dcterms:W3CDTF">2022-09-23T19:25:41Z</dcterms:modified>
</cp:coreProperties>
</file>